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85" r:id="rId5"/>
    <p:sldId id="277" r:id="rId6"/>
    <p:sldId id="261" r:id="rId7"/>
    <p:sldId id="262" r:id="rId8"/>
    <p:sldId id="263" r:id="rId9"/>
    <p:sldId id="286" r:id="rId10"/>
    <p:sldId id="278" r:id="rId11"/>
    <p:sldId id="289" r:id="rId12"/>
    <p:sldId id="268" r:id="rId13"/>
    <p:sldId id="280" r:id="rId14"/>
    <p:sldId id="291" r:id="rId15"/>
    <p:sldId id="281" r:id="rId16"/>
    <p:sldId id="260" r:id="rId17"/>
    <p:sldId id="282" r:id="rId18"/>
    <p:sldId id="283" r:id="rId19"/>
    <p:sldId id="275" r:id="rId20"/>
    <p:sldId id="29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ACC36-10C9-4EA9-8F2E-FF4E82506243}" v="3" dt="2021-08-31T21:12:20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102" y="-258"/>
      </p:cViewPr>
      <p:guideLst>
        <p:guide orient="horz" pos="3648"/>
        <p:guide orient="horz" pos="2664"/>
        <p:guide orient="horz" pos="3264"/>
        <p:guide pos="26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7E1B8-528F-4D87-8EBD-B843BAE2C861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1933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E576D-777F-42E1-9739-7FD89F404092}" type="datetimeFigureOut">
              <a:rPr lang="en-US" smtClean="0"/>
              <a:pPr/>
              <a:t>12/5/2024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F1A11-BB96-443E-B274-982C61AA7E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89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56C2E115-5267-49A0-A702-59745AC649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xmlns="" id="{04479580-C1B1-4B70-875C-70152944F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355" y="4687178"/>
            <a:ext cx="159851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xmlns="" id="{1323CA5D-7F88-4E2C-B2E1-D03E010724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0172" y="172667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2FDFF095-F8DE-447E-A83F-BD55BD03B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3189" y="71740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xmlns="" id="{FA2755C1-A0B6-448A-BE5D-4B492BB7BB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693" y="285863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7F3357-BDC3-43CE-89C0-05F5AB97337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3216" y="3667946"/>
            <a:ext cx="9285382" cy="1277857"/>
          </a:xfrm>
        </p:spPr>
        <p:txBody>
          <a:bodyPr anchor="ctr"/>
          <a:lstStyle>
            <a:lvl1pPr algn="l">
              <a:defRPr sz="6000" cap="all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0EFD7F6-12F1-44A8-B26F-82773993F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0418" y="5325276"/>
            <a:ext cx="3677297" cy="682094"/>
          </a:xfrm>
        </p:spPr>
        <p:txBody>
          <a:bodyPr anchor="ctr"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2DEC412-0EF3-4D93-AF25-A2D2F5A5093A}"/>
              </a:ext>
            </a:extLst>
          </p:cNvPr>
          <p:cNvCxnSpPr>
            <a:cxnSpLocks/>
          </p:cNvCxnSpPr>
          <p:nvPr userDrawn="1"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C2836A9-D1F4-4562-B95F-B7BF8F4713B5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983612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Title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Title 2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="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xmlns="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Title 3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8" name="Date Placeholder 2">
            <a:extLst>
              <a:ext uri="{FF2B5EF4-FFF2-40B4-BE49-F238E27FC236}">
                <a16:creationId xmlns:a16="http://schemas.microsoft.com/office/drawing/2014/main" xmlns="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xmlns="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xmlns="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036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3744A1FD-A0F1-401C-BB06-4ACCF6AA058F}"/>
              </a:ext>
            </a:extLst>
          </p:cNvPr>
          <p:cNvSpPr/>
          <p:nvPr userDrawn="1"/>
        </p:nvSpPr>
        <p:spPr>
          <a:xfrm>
            <a:off x="0" y="2"/>
            <a:ext cx="5288281" cy="6858001"/>
          </a:xfrm>
          <a:custGeom>
            <a:avLst/>
            <a:gdLst>
              <a:gd name="connsiteX0" fmla="*/ 0 w 5288281"/>
              <a:gd name="connsiteY0" fmla="*/ 0 h 6858001"/>
              <a:gd name="connsiteX1" fmla="*/ 1707378 w 5288281"/>
              <a:gd name="connsiteY1" fmla="*/ 0 h 6858001"/>
              <a:gd name="connsiteX2" fmla="*/ 1707378 w 5288281"/>
              <a:gd name="connsiteY2" fmla="*/ 1511096 h 6858001"/>
              <a:gd name="connsiteX3" fmla="*/ 5288281 w 5288281"/>
              <a:gd name="connsiteY3" fmla="*/ 1511096 h 6858001"/>
              <a:gd name="connsiteX4" fmla="*/ 5288281 w 5288281"/>
              <a:gd name="connsiteY4" fmla="*/ 3253159 h 6858001"/>
              <a:gd name="connsiteX5" fmla="*/ 1707378 w 5288281"/>
              <a:gd name="connsiteY5" fmla="*/ 3253159 h 6858001"/>
              <a:gd name="connsiteX6" fmla="*/ 1707378 w 5288281"/>
              <a:gd name="connsiteY6" fmla="*/ 5115860 h 6858001"/>
              <a:gd name="connsiteX7" fmla="*/ 5272034 w 5288281"/>
              <a:gd name="connsiteY7" fmla="*/ 5115860 h 6858001"/>
              <a:gd name="connsiteX8" fmla="*/ 5272034 w 5288281"/>
              <a:gd name="connsiteY8" fmla="*/ 6858001 h 6858001"/>
              <a:gd name="connsiteX9" fmla="*/ 0 w 5288281"/>
              <a:gd name="connsiteY9" fmla="*/ 6858001 h 6858001"/>
              <a:gd name="connsiteX10" fmla="*/ 0 w 5288281"/>
              <a:gd name="connsiteY10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281" h="6858001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xmlns="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xmlns="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xmlns="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xmlns="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xmlns="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1" name="Text Placeholder 18">
            <a:extLst>
              <a:ext uri="{FF2B5EF4-FFF2-40B4-BE49-F238E27FC236}">
                <a16:creationId xmlns:a16="http://schemas.microsoft.com/office/drawing/2014/main" xmlns="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58998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:a16="http://schemas.microsoft.com/office/drawing/2014/main" xmlns="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69174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3" name="Text Placeholder 18">
            <a:extLst>
              <a:ext uri="{FF2B5EF4-FFF2-40B4-BE49-F238E27FC236}">
                <a16:creationId xmlns:a16="http://schemas.microsoft.com/office/drawing/2014/main" xmlns="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1206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xmlns="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xmlns="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131062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0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xmlns="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xmlns="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xmlns="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xmlns="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xmlns="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1" name="Text Placeholder 18">
            <a:extLst>
              <a:ext uri="{FF2B5EF4-FFF2-40B4-BE49-F238E27FC236}">
                <a16:creationId xmlns:a16="http://schemas.microsoft.com/office/drawing/2014/main" xmlns="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:a16="http://schemas.microsoft.com/office/drawing/2014/main" xmlns="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3" name="Text Placeholder 18">
            <a:extLst>
              <a:ext uri="{FF2B5EF4-FFF2-40B4-BE49-F238E27FC236}">
                <a16:creationId xmlns:a16="http://schemas.microsoft.com/office/drawing/2014/main" xmlns="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xmlns="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:a16="http://schemas.microsoft.com/office/drawing/2014/main" xmlns="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0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4114797" cy="27479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3" y="3429000"/>
            <a:ext cx="4114797" cy="27479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211839B3-0E6A-4750-8862-3A55B0FEF98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2413000"/>
            <a:ext cx="4114795" cy="49371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E72DA832-BD58-447B-A20E-EA3A7F4EAF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39003" y="2413000"/>
            <a:ext cx="4114797" cy="49371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xmlns="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Pitch deck</a:t>
            </a:r>
          </a:p>
        </p:txBody>
      </p:sp>
    </p:spTree>
    <p:extLst>
      <p:ext uri="{BB962C8B-B14F-4D97-AF65-F5344CB8AC3E}">
        <p14:creationId xmlns:p14="http://schemas.microsoft.com/office/powerpoint/2010/main" xmlns="" val="334844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etiti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5E76CB6B-E48D-49FA-A36C-98878AB0E7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17" y="2223604"/>
            <a:ext cx="1706965" cy="4920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xmlns="" id="{0F1CA126-9F84-4C4B-B151-A3A077A699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42517" y="5341910"/>
            <a:ext cx="1706965" cy="4920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xmlns="" id="{2650AAA1-F5D4-4E6B-91D8-AE61EC80CC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73118" y="3783794"/>
            <a:ext cx="1380681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xmlns="" id="{A2136F4F-C083-4F81-9423-DA5AB6FF83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38732" y="3012526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xmlns="" id="{3616F84A-5C41-4B51-8AB4-871B4F6269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75224" y="4332980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xmlns="" id="{DF3243C3-2087-4511-8AEF-F2AD3AAAD2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37747" y="4507451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xmlns="" id="{7454239F-0277-4DD7-9B14-100256CC01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52714" y="4194908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xmlns="" id="{35EA0A99-2430-4C80-9F45-30EBA0FDC6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01857" y="5068793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xmlns="" id="{5D92E8AA-5FA6-4CCB-8151-93DE898BCE5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34142" y="3783794"/>
            <a:ext cx="1393863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A94DB595-CEA6-4C9E-BADE-5D339856E598}"/>
              </a:ext>
            </a:extLst>
          </p:cNvPr>
          <p:cNvCxnSpPr>
            <a:cxnSpLocks/>
            <a:stCxn id="23" idx="3"/>
            <a:endCxn id="17" idx="1"/>
          </p:cNvCxnSpPr>
          <p:nvPr userDrawn="1"/>
        </p:nvCxnSpPr>
        <p:spPr>
          <a:xfrm>
            <a:off x="2428005" y="4029807"/>
            <a:ext cx="7545113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8E3BBCF-EA1D-43EC-A7F5-C802C56CDC45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743597"/>
            <a:ext cx="0" cy="259831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4">
            <a:extLst>
              <a:ext uri="{FF2B5EF4-FFF2-40B4-BE49-F238E27FC236}">
                <a16:creationId xmlns:a16="http://schemas.microsoft.com/office/drawing/2014/main" xmlns="" id="{9E596B24-11E1-4D75-BA3E-221B141724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39963" y="2611626"/>
            <a:ext cx="1706965" cy="10485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 cap="all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E236B864-3B68-4612-A886-3D11ABB9D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561BDD34-B66B-4A20-A67F-9B416A8EC4E1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ate Placeholder 1">
            <a:extLst>
              <a:ext uri="{FF2B5EF4-FFF2-40B4-BE49-F238E27FC236}">
                <a16:creationId xmlns:a16="http://schemas.microsoft.com/office/drawing/2014/main" xmlns="" id="{1DE18163-6376-4B1D-A89C-8F9BCDCF88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xmlns="" id="{D5ECCB96-A4EB-4B3D-BAC9-C900548A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31" name="Slide Number Placeholder 7">
            <a:extLst>
              <a:ext uri="{FF2B5EF4-FFF2-40B4-BE49-F238E27FC236}">
                <a16:creationId xmlns:a16="http://schemas.microsoft.com/office/drawing/2014/main" xmlns="" id="{03F1B24E-7E6A-46B2-9584-F1EB85FA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6347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a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976011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340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11C53D-85FC-41D8-9A69-F4734072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4142" y="2046288"/>
            <a:ext cx="554445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17446CE-03E2-409B-B8EF-7C188C1E6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4142" y="3162300"/>
            <a:ext cx="5544458" cy="3027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F4FC59-2ADF-4A3F-BBF9-07FF0222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40588" y="2046288"/>
            <a:ext cx="4114800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47F889E-7C42-4396-AEE8-7B337AFAF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40588" y="3162300"/>
            <a:ext cx="4114800" cy="3027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1251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0">
            <a:extLst>
              <a:ext uri="{FF2B5EF4-FFF2-40B4-BE49-F238E27FC236}">
                <a16:creationId xmlns:a16="http://schemas.microsoft.com/office/drawing/2014/main" xmlns="" id="{0725E520-0935-477C-B878-46FB86CBC8F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66" name="Text Placeholder 10">
            <a:extLst>
              <a:ext uri="{FF2B5EF4-FFF2-40B4-BE49-F238E27FC236}">
                <a16:creationId xmlns:a16="http://schemas.microsoft.com/office/drawing/2014/main" xmlns="" id="{0BAB839B-C0B3-49D9-93B1-5D31919273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67" name="Text Placeholder 10">
            <a:extLst>
              <a:ext uri="{FF2B5EF4-FFF2-40B4-BE49-F238E27FC236}">
                <a16:creationId xmlns:a16="http://schemas.microsoft.com/office/drawing/2014/main" xmlns="" id="{F2891C81-643F-4485-8878-D983E69851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68" name="Text Placeholder 10">
            <a:extLst>
              <a:ext uri="{FF2B5EF4-FFF2-40B4-BE49-F238E27FC236}">
                <a16:creationId xmlns:a16="http://schemas.microsoft.com/office/drawing/2014/main" xmlns="" id="{E53DAE78-3159-4EB0-A438-9144A5933AF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69" name="Text Placeholder 10">
            <a:extLst>
              <a:ext uri="{FF2B5EF4-FFF2-40B4-BE49-F238E27FC236}">
                <a16:creationId xmlns:a16="http://schemas.microsoft.com/office/drawing/2014/main" xmlns="" id="{BA1CD986-472B-4D31-8623-F00075A77C8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0" name="Text Placeholder 10">
            <a:extLst>
              <a:ext uri="{FF2B5EF4-FFF2-40B4-BE49-F238E27FC236}">
                <a16:creationId xmlns:a16="http://schemas.microsoft.com/office/drawing/2014/main" xmlns="" id="{82A9BEA6-0392-4EE3-96F2-A3F13734A96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71" name="Text Placeholder 10">
            <a:extLst>
              <a:ext uri="{FF2B5EF4-FFF2-40B4-BE49-F238E27FC236}">
                <a16:creationId xmlns:a16="http://schemas.microsoft.com/office/drawing/2014/main" xmlns="" id="{9619E248-6E4E-465E-81BF-9E47CC80A99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2" name="Text Placeholder 10">
            <a:extLst>
              <a:ext uri="{FF2B5EF4-FFF2-40B4-BE49-F238E27FC236}">
                <a16:creationId xmlns:a16="http://schemas.microsoft.com/office/drawing/2014/main" xmlns="" id="{13DAD327-1BD3-4303-8DAD-ECA2C35425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xmlns="" id="{275CD065-10DF-4ACE-837B-F9FB8B6AD92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4" name="Text Placeholder 10">
            <a:extLst>
              <a:ext uri="{FF2B5EF4-FFF2-40B4-BE49-F238E27FC236}">
                <a16:creationId xmlns:a16="http://schemas.microsoft.com/office/drawing/2014/main" xmlns="" id="{E3C25243-C679-4438-8E70-46CE24EA385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5" name="Text Placeholder 10">
            <a:extLst>
              <a:ext uri="{FF2B5EF4-FFF2-40B4-BE49-F238E27FC236}">
                <a16:creationId xmlns:a16="http://schemas.microsoft.com/office/drawing/2014/main" xmlns="" id="{0D77C9D6-55CB-4EED-B1C7-E4E4E8A297B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6" name="Text Placeholder 10">
            <a:extLst>
              <a:ext uri="{FF2B5EF4-FFF2-40B4-BE49-F238E27FC236}">
                <a16:creationId xmlns:a16="http://schemas.microsoft.com/office/drawing/2014/main" xmlns="" id="{23C3DEA6-1FC3-4355-B3E0-2D3F7A759D7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7" name="Text Placeholder 10">
            <a:extLst>
              <a:ext uri="{FF2B5EF4-FFF2-40B4-BE49-F238E27FC236}">
                <a16:creationId xmlns:a16="http://schemas.microsoft.com/office/drawing/2014/main" xmlns="" id="{DC97B6D5-E938-4B4E-A34E-CF67AAEA3FA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8" name="Text Placeholder 10">
            <a:extLst>
              <a:ext uri="{FF2B5EF4-FFF2-40B4-BE49-F238E27FC236}">
                <a16:creationId xmlns:a16="http://schemas.microsoft.com/office/drawing/2014/main" xmlns="" id="{3D360651-EA9D-47C5-BAFD-1333E46070E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79" name="Text Placeholder 10">
            <a:extLst>
              <a:ext uri="{FF2B5EF4-FFF2-40B4-BE49-F238E27FC236}">
                <a16:creationId xmlns:a16="http://schemas.microsoft.com/office/drawing/2014/main" xmlns="" id="{838AC118-56E0-4709-A8EA-479D52BC90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0" name="Text Placeholder 10">
            <a:extLst>
              <a:ext uri="{FF2B5EF4-FFF2-40B4-BE49-F238E27FC236}">
                <a16:creationId xmlns:a16="http://schemas.microsoft.com/office/drawing/2014/main" xmlns="" id="{16E09ED2-C095-4765-A070-30FA731D598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1" name="Text Placeholder 10">
            <a:extLst>
              <a:ext uri="{FF2B5EF4-FFF2-40B4-BE49-F238E27FC236}">
                <a16:creationId xmlns:a16="http://schemas.microsoft.com/office/drawing/2014/main" xmlns="" id="{E68C63A9-460B-4702-8C01-F7D115E374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2" name="Text Placeholder 10">
            <a:extLst>
              <a:ext uri="{FF2B5EF4-FFF2-40B4-BE49-F238E27FC236}">
                <a16:creationId xmlns:a16="http://schemas.microsoft.com/office/drawing/2014/main" xmlns="" id="{DE41A2AF-2485-44D6-BC1A-EF0FE08B419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3" name="Text Placeholder 10">
            <a:extLst>
              <a:ext uri="{FF2B5EF4-FFF2-40B4-BE49-F238E27FC236}">
                <a16:creationId xmlns:a16="http://schemas.microsoft.com/office/drawing/2014/main" xmlns="" id="{F2B4E330-5CCA-403E-ABED-C16AE1E54CE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4" name="Text Placeholder 10">
            <a:extLst>
              <a:ext uri="{FF2B5EF4-FFF2-40B4-BE49-F238E27FC236}">
                <a16:creationId xmlns:a16="http://schemas.microsoft.com/office/drawing/2014/main" xmlns="" id="{14F318D0-C189-42DB-9344-F972B6C318C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5" name="Text Placeholder 10">
            <a:extLst>
              <a:ext uri="{FF2B5EF4-FFF2-40B4-BE49-F238E27FC236}">
                <a16:creationId xmlns:a16="http://schemas.microsoft.com/office/drawing/2014/main" xmlns="" id="{2F91040A-FCDF-472E-BD0E-7406A11EADE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6" name="Text Placeholder 10">
            <a:extLst>
              <a:ext uri="{FF2B5EF4-FFF2-40B4-BE49-F238E27FC236}">
                <a16:creationId xmlns:a16="http://schemas.microsoft.com/office/drawing/2014/main" xmlns="" id="{822D0DA0-B558-4EDE-A9B5-3251081B124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7" name="Text Placeholder 10">
            <a:extLst>
              <a:ext uri="{FF2B5EF4-FFF2-40B4-BE49-F238E27FC236}">
                <a16:creationId xmlns:a16="http://schemas.microsoft.com/office/drawing/2014/main" xmlns="" id="{8E65624D-C451-48FA-8C52-CDDEBFDD4B2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8" name="Text Placeholder 10">
            <a:extLst>
              <a:ext uri="{FF2B5EF4-FFF2-40B4-BE49-F238E27FC236}">
                <a16:creationId xmlns:a16="http://schemas.microsoft.com/office/drawing/2014/main" xmlns="" id="{9068217F-B61B-4029-8D4E-C8B9B0D3B2B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9" name="Text Placeholder 10">
            <a:extLst>
              <a:ext uri="{FF2B5EF4-FFF2-40B4-BE49-F238E27FC236}">
                <a16:creationId xmlns:a16="http://schemas.microsoft.com/office/drawing/2014/main" xmlns="" id="{3D7BE839-15B9-43C2-89DD-6E7228B9C44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90" name="Text Placeholder 10">
            <a:extLst>
              <a:ext uri="{FF2B5EF4-FFF2-40B4-BE49-F238E27FC236}">
                <a16:creationId xmlns:a16="http://schemas.microsoft.com/office/drawing/2014/main" xmlns="" id="{0D6AB60F-6B1F-4691-B503-1F8A0E0FC94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6214DEA4-9491-4860-B873-DEB133044C2E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cap="all" baseline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xmlns="" id="{6B0A9777-9F2B-4D49-82F8-F78F1057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" name="Date Placeholder 15">
            <a:extLst>
              <a:ext uri="{FF2B5EF4-FFF2-40B4-BE49-F238E27FC236}">
                <a16:creationId xmlns:a16="http://schemas.microsoft.com/office/drawing/2014/main" xmlns="" id="{9D17B4D8-1988-4798-ADA9-09A3697041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33" name="Footer Placeholder 16">
            <a:extLst>
              <a:ext uri="{FF2B5EF4-FFF2-40B4-BE49-F238E27FC236}">
                <a16:creationId xmlns:a16="http://schemas.microsoft.com/office/drawing/2014/main" xmlns="" id="{94BE7131-2BFE-4B6C-9526-604DC5F9C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34" name="Slide Number Placeholder 17">
            <a:extLst>
              <a:ext uri="{FF2B5EF4-FFF2-40B4-BE49-F238E27FC236}">
                <a16:creationId xmlns:a16="http://schemas.microsoft.com/office/drawing/2014/main" xmlns="" id="{BCA841AE-6983-4830-ADB8-C8A6CE7C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0089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2" y="1850572"/>
            <a:ext cx="10134601" cy="40930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41620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4A9869E4-27A3-4A22-92EA-ECD5099EC492}"/>
              </a:ext>
            </a:extLst>
          </p:cNvPr>
          <p:cNvSpPr/>
          <p:nvPr userDrawn="1"/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  <a:gd name="connsiteX17" fmla="*/ 1341004 w 6175114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lnTo>
                  <a:pt x="1341004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3917A6-AC6D-490C-947C-C8BDB0A5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lIns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25781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xmlns="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xmlns="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xmlns="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xmlns="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xmlns="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xmlns="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xmlns="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xmlns="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51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8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icture Placeholder 65">
            <a:extLst>
              <a:ext uri="{FF2B5EF4-FFF2-40B4-BE49-F238E27FC236}">
                <a16:creationId xmlns:a16="http://schemas.microsoft.com/office/drawing/2014/main" xmlns="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xmlns="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xmlns="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xmlns="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xmlns="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xmlns="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xmlns="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xmlns="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xmlns="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xmlns="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7" name="Text Placeholder 15">
            <a:extLst>
              <a:ext uri="{FF2B5EF4-FFF2-40B4-BE49-F238E27FC236}">
                <a16:creationId xmlns:a16="http://schemas.microsoft.com/office/drawing/2014/main" xmlns="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8" name="Text Placeholder 18">
            <a:extLst>
              <a:ext uri="{FF2B5EF4-FFF2-40B4-BE49-F238E27FC236}">
                <a16:creationId xmlns:a16="http://schemas.microsoft.com/office/drawing/2014/main" xmlns="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9" name="Text Placeholder 15">
            <a:extLst>
              <a:ext uri="{FF2B5EF4-FFF2-40B4-BE49-F238E27FC236}">
                <a16:creationId xmlns:a16="http://schemas.microsoft.com/office/drawing/2014/main" xmlns="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0" name="Text Placeholder 18">
            <a:extLst>
              <a:ext uri="{FF2B5EF4-FFF2-40B4-BE49-F238E27FC236}">
                <a16:creationId xmlns:a16="http://schemas.microsoft.com/office/drawing/2014/main" xmlns="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1" name="Text Placeholder 15">
            <a:extLst>
              <a:ext uri="{FF2B5EF4-FFF2-40B4-BE49-F238E27FC236}">
                <a16:creationId xmlns:a16="http://schemas.microsoft.com/office/drawing/2014/main" xmlns="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2" name="Text Placeholder 18">
            <a:extLst>
              <a:ext uri="{FF2B5EF4-FFF2-40B4-BE49-F238E27FC236}">
                <a16:creationId xmlns:a16="http://schemas.microsoft.com/office/drawing/2014/main" xmlns="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3" name="Text Placeholder 15">
            <a:extLst>
              <a:ext uri="{FF2B5EF4-FFF2-40B4-BE49-F238E27FC236}">
                <a16:creationId xmlns:a16="http://schemas.microsoft.com/office/drawing/2014/main" xmlns="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4" name="Text Placeholder 18">
            <a:extLst>
              <a:ext uri="{FF2B5EF4-FFF2-40B4-BE49-F238E27FC236}">
                <a16:creationId xmlns:a16="http://schemas.microsoft.com/office/drawing/2014/main" xmlns="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5" name="Text Placeholder 15">
            <a:extLst>
              <a:ext uri="{FF2B5EF4-FFF2-40B4-BE49-F238E27FC236}">
                <a16:creationId xmlns:a16="http://schemas.microsoft.com/office/drawing/2014/main" xmlns="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6" name="Text Placeholder 18">
            <a:extLst>
              <a:ext uri="{FF2B5EF4-FFF2-40B4-BE49-F238E27FC236}">
                <a16:creationId xmlns:a16="http://schemas.microsoft.com/office/drawing/2014/main" xmlns="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 Placeholder 15">
            <a:extLst>
              <a:ext uri="{FF2B5EF4-FFF2-40B4-BE49-F238E27FC236}">
                <a16:creationId xmlns:a16="http://schemas.microsoft.com/office/drawing/2014/main" xmlns="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8" name="Text Placeholder 18">
            <a:extLst>
              <a:ext uri="{FF2B5EF4-FFF2-40B4-BE49-F238E27FC236}">
                <a16:creationId xmlns:a16="http://schemas.microsoft.com/office/drawing/2014/main" xmlns="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9" name="Text Placeholder 15">
            <a:extLst>
              <a:ext uri="{FF2B5EF4-FFF2-40B4-BE49-F238E27FC236}">
                <a16:creationId xmlns:a16="http://schemas.microsoft.com/office/drawing/2014/main" xmlns="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0" name="Text Placeholder 18">
            <a:extLst>
              <a:ext uri="{FF2B5EF4-FFF2-40B4-BE49-F238E27FC236}">
                <a16:creationId xmlns:a16="http://schemas.microsoft.com/office/drawing/2014/main" xmlns="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51908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xmlns="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AB03F056-6BD3-4D1E-B794-6796E05CC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xmlns="" id="{7AB804A3-DDE8-4F7C-AA96-94BD89866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xmlns="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xmlns="" id="{290EB005-534F-4E5E-81D4-3795AF32C8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xmlns="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xmlns="" id="{F38183B6-48F8-4715-8596-BFC77AFE924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xmlns="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xmlns="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xmlns="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xmlns="" val="1418097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771" y="4136571"/>
            <a:ext cx="3907972" cy="1883230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771" y="3363686"/>
            <a:ext cx="3907972" cy="555171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7362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xmlns="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xmlns="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7" name="Text Placeholder 18">
            <a:extLst>
              <a:ext uri="{FF2B5EF4-FFF2-40B4-BE49-F238E27FC236}">
                <a16:creationId xmlns:a16="http://schemas.microsoft.com/office/drawing/2014/main" xmlns="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9EB2270B-D707-4103-98F1-E697CEBA7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1" y="3363686"/>
            <a:ext cx="3907972" cy="555171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xmlns="" val="1124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3917A6-AC6D-490C-947C-C8BDB0A5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lIns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xmlns="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xmlns="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xmlns="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xmlns="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xmlns="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xmlns="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xmlns="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xmlns="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xmlns="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7300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419184"/>
            <a:ext cx="2362200" cy="1110286"/>
          </a:xfrm>
        </p:spPr>
        <p:txBody>
          <a:bodyPr lIns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xmlns="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xmlns="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xmlns="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6694955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4955" h="6858000">
                <a:moveTo>
                  <a:pt x="0" y="0"/>
                </a:moveTo>
                <a:lnTo>
                  <a:pt x="6694955" y="0"/>
                </a:lnTo>
                <a:lnTo>
                  <a:pt x="2589160" y="6857732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633" y="690928"/>
            <a:ext cx="4501910" cy="732282"/>
          </a:xfrm>
        </p:spPr>
        <p:txBody>
          <a:bodyPr lIns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264273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xmlns="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FEA6F9E-1C21-4644-8E2A-AD5673EE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799" y="2318657"/>
            <a:ext cx="4203247" cy="1440996"/>
          </a:xfrm>
        </p:spPr>
        <p:txBody>
          <a:bodyPr lIns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7C1D1C8A-E829-4284-AB95-2DD0C7BAA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4147457"/>
            <a:ext cx="4203247" cy="153216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60973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xmlns="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xmlns="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BB770-F6A6-44A3-BCE1-BCCCC1E8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143" y="5201920"/>
            <a:ext cx="5747657" cy="992505"/>
          </a:xfrm>
        </p:spPr>
        <p:txBody>
          <a:bodyPr anchor="ctr">
            <a:normAutofit/>
          </a:bodyPr>
          <a:lstStyle>
            <a:lvl1pPr>
              <a:defRPr sz="4800" cap="all" baseline="0"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Graphic 8">
            <a:extLst>
              <a:ext uri="{FF2B5EF4-FFF2-40B4-BE49-F238E27FC236}">
                <a16:creationId xmlns:a16="http://schemas.microsoft.com/office/drawing/2014/main" xmlns="" id="{A6A04B8C-D941-483E-B669-7436C535C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xmlns="" id="{7A6DC6C6-E9EB-405C-A68E-EE8EEBBCA3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8">
            <a:extLst>
              <a:ext uri="{FF2B5EF4-FFF2-40B4-BE49-F238E27FC236}">
                <a16:creationId xmlns:a16="http://schemas.microsoft.com/office/drawing/2014/main" xmlns="" id="{028B5C16-2909-487D-BE4D-A794F3BA7A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icons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xmlns="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34142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="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xmlns="" id="{51CF84FA-944B-434D-A8DD-F5D8A6BD7F1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706975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xmlns="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5" name="Picture Placeholder 15">
            <a:extLst>
              <a:ext uri="{FF2B5EF4-FFF2-40B4-BE49-F238E27FC236}">
                <a16:creationId xmlns:a16="http://schemas.microsoft.com/office/drawing/2014/main" xmlns="" id="{F07B788A-B491-4062-8710-AC0B5654D44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12200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19" name="Date Placeholder 2">
            <a:extLst>
              <a:ext uri="{FF2B5EF4-FFF2-40B4-BE49-F238E27FC236}">
                <a16:creationId xmlns:a16="http://schemas.microsoft.com/office/drawing/2014/main" xmlns="" id="{D798BE23-D422-4EB1-A64B-24749090892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xmlns="" id="{4BF2994C-9A98-4FB0-B040-0D7D4EE7DBB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xmlns="" id="{96B5941B-782C-4ACF-AF36-8E21DA11A22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76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70" r:id="rId7"/>
    <p:sldLayoutId id="2147483651" r:id="rId8"/>
    <p:sldLayoutId id="2147483661" r:id="rId9"/>
    <p:sldLayoutId id="2147483671" r:id="rId10"/>
    <p:sldLayoutId id="2147483663" r:id="rId11"/>
    <p:sldLayoutId id="2147483679" r:id="rId12"/>
    <p:sldLayoutId id="2147483677" r:id="rId13"/>
    <p:sldLayoutId id="2147483664" r:id="rId14"/>
    <p:sldLayoutId id="2147483672" r:id="rId15"/>
    <p:sldLayoutId id="2147483652" r:id="rId16"/>
    <p:sldLayoutId id="2147483653" r:id="rId17"/>
    <p:sldLayoutId id="2147483665" r:id="rId18"/>
    <p:sldLayoutId id="2147483650" r:id="rId19"/>
    <p:sldLayoutId id="2147483654" r:id="rId20"/>
    <p:sldLayoutId id="2147483674" r:id="rId21"/>
    <p:sldLayoutId id="2147483676" r:id="rId22"/>
    <p:sldLayoutId id="2147483673" r:id="rId23"/>
    <p:sldLayoutId id="2147483675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close up of girl writing&#10;">
            <a:extLst>
              <a:ext uri="{FF2B5EF4-FFF2-40B4-BE49-F238E27FC236}">
                <a16:creationId xmlns:a16="http://schemas.microsoft.com/office/drawing/2014/main" xmlns="" id="{54164480-ECF3-4F09-B48E-13A40EAE5A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xmlns="" id="{EE427349-2C23-4643-A4C8-552661FAA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3216" y="3667946"/>
            <a:ext cx="9285382" cy="1277857"/>
          </a:xfrm>
        </p:spPr>
        <p:txBody>
          <a:bodyPr>
            <a:normAutofit/>
          </a:bodyPr>
          <a:lstStyle/>
          <a:p>
            <a:r>
              <a:rPr lang="en-US" dirty="0" smtClean="0"/>
              <a:t>SURPRISE TEST</a:t>
            </a:r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BC4BB374-4C53-4405-B3D6-928C68A87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CDDB411-0E13-3741-911B-CFCB74C5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63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DEF6CD5-D495-4379-8072-964BD6FF41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51343" y="2864204"/>
            <a:ext cx="1485125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B97FAAF-FD5C-4EDE-A2D8-148266453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42517" y="2223604"/>
            <a:ext cx="1706965" cy="492025"/>
          </a:xfrm>
        </p:spPr>
        <p:txBody>
          <a:bodyPr>
            <a:normAutofit/>
          </a:bodyPr>
          <a:lstStyle/>
          <a:p>
            <a:r>
              <a:rPr lang="en-ZA" dirty="0"/>
              <a:t>Convenient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F0BD43D-EBFD-48E7-A1D3-EB9228D4C5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42517" y="5341910"/>
            <a:ext cx="1706965" cy="492025"/>
          </a:xfrm>
        </p:spPr>
        <p:txBody>
          <a:bodyPr>
            <a:normAutofit/>
          </a:bodyPr>
          <a:lstStyle/>
          <a:p>
            <a:r>
              <a:rPr lang="en-ZA" dirty="0"/>
              <a:t>Inconvenient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9C0C8B1-2DBC-40B1-BBA7-7B3D396478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73118" y="3783794"/>
            <a:ext cx="1380681" cy="492025"/>
          </a:xfrm>
        </p:spPr>
        <p:txBody>
          <a:bodyPr>
            <a:normAutofit/>
          </a:bodyPr>
          <a:lstStyle/>
          <a:p>
            <a:r>
              <a:rPr lang="en-ZA" dirty="0"/>
              <a:t>Expensive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2F06784-6A30-4941-B70A-A58B611950D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38732" y="3012526"/>
            <a:ext cx="1183179" cy="492025"/>
          </a:xfrm>
        </p:spPr>
        <p:txBody>
          <a:bodyPr>
            <a:normAutofit/>
          </a:bodyPr>
          <a:lstStyle/>
          <a:p>
            <a:r>
              <a:rPr lang="en-ZA" dirty="0"/>
              <a:t>Competitor A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6549102B-A15B-4DD9-ACB2-6B3DFC454BF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175224" y="4332980"/>
            <a:ext cx="1183179" cy="492025"/>
          </a:xfrm>
        </p:spPr>
        <p:txBody>
          <a:bodyPr/>
          <a:lstStyle/>
          <a:p>
            <a:r>
              <a:rPr lang="en-US" dirty="0"/>
              <a:t>Competitor 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xmlns="" id="{0C260980-EF18-41EE-988C-77869BE499F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37747" y="4507451"/>
            <a:ext cx="1183179" cy="492025"/>
          </a:xfrm>
        </p:spPr>
        <p:txBody>
          <a:bodyPr/>
          <a:lstStyle/>
          <a:p>
            <a:r>
              <a:rPr lang="en-US" dirty="0"/>
              <a:t>Competitor D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0CD579A6-0EB2-419B-BCC6-66087EBC5C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52714" y="4194908"/>
            <a:ext cx="1183179" cy="492025"/>
          </a:xfrm>
        </p:spPr>
        <p:txBody>
          <a:bodyPr/>
          <a:lstStyle/>
          <a:p>
            <a:r>
              <a:rPr lang="en-US" dirty="0"/>
              <a:t>Competitor C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xmlns="" id="{A0D7295E-2606-43E1-8F52-683161B21F4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01857" y="5068793"/>
            <a:ext cx="1183179" cy="492025"/>
          </a:xfrm>
        </p:spPr>
        <p:txBody>
          <a:bodyPr/>
          <a:lstStyle/>
          <a:p>
            <a:r>
              <a:rPr lang="en-US" dirty="0"/>
              <a:t>Competitor B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xmlns="" id="{00AAD220-6BD1-4E02-8872-3975FE881A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34142" y="3783794"/>
            <a:ext cx="1393863" cy="492025"/>
          </a:xfrm>
        </p:spPr>
        <p:txBody>
          <a:bodyPr/>
          <a:lstStyle/>
          <a:p>
            <a:r>
              <a:rPr lang="en-US" dirty="0"/>
              <a:t>affordable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xmlns="" id="{7B7FD816-4B5B-460E-89BC-DCA4C0FA59D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39963" y="2611626"/>
            <a:ext cx="1706965" cy="1048575"/>
          </a:xfrm>
        </p:spPr>
        <p:txBody>
          <a:bodyPr/>
          <a:lstStyle/>
          <a:p>
            <a:r>
              <a:rPr lang="en-US" dirty="0"/>
              <a:t>Contoso Ltd.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5C0770-A36E-4500-AA2E-F3DE8416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/>
          <a:lstStyle/>
          <a:p>
            <a:r>
              <a:rPr lang="en-ZA" dirty="0"/>
              <a:t>Our competition </a:t>
            </a:r>
          </a:p>
        </p:txBody>
      </p:sp>
      <p:sp>
        <p:nvSpPr>
          <p:cNvPr id="79" name="Footer Placeholder 2">
            <a:extLst>
              <a:ext uri="{FF2B5EF4-FFF2-40B4-BE49-F238E27FC236}">
                <a16:creationId xmlns:a16="http://schemas.microsoft.com/office/drawing/2014/main" xmlns="" id="{AD1C7E10-860A-4F80-B2B8-0B725F23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80" name="Slide Number Placeholder 7">
            <a:extLst>
              <a:ext uri="{FF2B5EF4-FFF2-40B4-BE49-F238E27FC236}">
                <a16:creationId xmlns:a16="http://schemas.microsoft.com/office/drawing/2014/main" xmlns="" id="{72CAD255-3B09-43D2-AE05-C6A79D8D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7396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FB19BD1C-075E-A74F-B379-737B98CAF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7335" y="1822008"/>
            <a:ext cx="3295186" cy="320381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Feb 20XX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724BB97F-B86E-2C42-8391-A2B8B7D7D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7335" y="2167484"/>
            <a:ext cx="3294437" cy="5401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Roll out product to local schools to establish new STEM curriculum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0A1E09EC-39FF-4EB8-8F0B-AA0BB813F0A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E874D5FC-7122-4EA9-A7AA-BA3F9A46DF3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xmlns="" id="{559B810C-73DF-B44C-80E1-083E2F3B7C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80795" y="3339988"/>
            <a:ext cx="3295186" cy="320381"/>
          </a:xfrm>
        </p:spPr>
        <p:txBody>
          <a:bodyPr/>
          <a:lstStyle/>
          <a:p>
            <a:r>
              <a:rPr lang="en-US" dirty="0"/>
              <a:t>May 20XX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xmlns="" id="{1FA41B41-DD97-A64E-8203-BA7A580F5A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80795" y="3685464"/>
            <a:ext cx="3294437" cy="5401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Release to regional school districts and monitor trends in each school</a:t>
            </a:r>
          </a:p>
          <a:p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xmlns="" id="{D1DAC95E-B0DB-8B46-B628-F1B5520F05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31710" y="4857968"/>
            <a:ext cx="3295186" cy="320381"/>
          </a:xfrm>
        </p:spPr>
        <p:txBody>
          <a:bodyPr/>
          <a:lstStyle/>
          <a:p>
            <a:r>
              <a:rPr lang="en-US" dirty="0"/>
              <a:t>Oct 20XX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xmlns="" id="{84DA0D9F-5083-A949-8155-00F064833C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31710" y="5203444"/>
            <a:ext cx="3294437" cy="5401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Gather feedback from teachers and continue to expand availability of the product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>
            <a:normAutofit/>
          </a:bodyPr>
          <a:lstStyle/>
          <a:p>
            <a:r>
              <a:rPr lang="en-ZA" dirty="0"/>
              <a:t>SCALING FOR the future</a:t>
            </a:r>
          </a:p>
        </p:txBody>
      </p:sp>
    </p:spTree>
    <p:extLst>
      <p:ext uri="{BB962C8B-B14F-4D97-AF65-F5344CB8AC3E}">
        <p14:creationId xmlns:p14="http://schemas.microsoft.com/office/powerpoint/2010/main" xmlns="" val="3735685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6861FF3-B902-4DEC-B46D-0F2E499C51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14399" y="3354712"/>
            <a:ext cx="731520" cy="457200"/>
          </a:xfrm>
        </p:spPr>
        <p:txBody>
          <a:bodyPr>
            <a:normAutofit/>
          </a:bodyPr>
          <a:lstStyle/>
          <a:p>
            <a:r>
              <a:rPr lang="en-ZA" dirty="0"/>
              <a:t>20XX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05941AA2-C85B-41A7-9264-A0C66F32930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6596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C4BD3D3-C7A9-46F1-8ED8-AB8D1BB8926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75388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FEB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xmlns="" id="{0830F660-D88D-4A5F-8F7C-44B1D5C8E66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4180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Mar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C77C5603-8643-4603-9AC4-34B768C3DBB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329720" y="3502152"/>
            <a:ext cx="640080" cy="20177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ZA" dirty="0"/>
              <a:t>Apr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73EDDDB-6509-4407-BA35-232AAF9F198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400" y="4292468"/>
            <a:ext cx="731520" cy="457200"/>
          </a:xfrm>
        </p:spPr>
        <p:txBody>
          <a:bodyPr>
            <a:normAutofit/>
          </a:bodyPr>
          <a:lstStyle/>
          <a:p>
            <a:r>
              <a:rPr lang="en-ZA" dirty="0"/>
              <a:t>20XX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A33A061F-AC2A-4E3F-B448-DC6FEC307A5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11764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May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FAC81818-8260-4E49-9FCC-569FDE30B0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90556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Jun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D1FD068B-6917-4C40-B40D-5F7B670EA7B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69348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Jul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EEAE71AD-30AF-4021-B577-B686EC6DA32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05724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Oct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D8E5FFBE-125E-43C8-A66E-DE8D2FE7AF3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48140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AUG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7209F81D-5EC6-4D97-B0C2-AC00081AB1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26932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SEP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4A477EE3-A17C-4158-91E8-03A401BE96CB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845160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Nov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C477818B-3CAB-4A39-939D-99E98D2EE682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633085" y="3502152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Dec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A7907FC8-DAAF-4896-A2B1-C173BF2FAE6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969915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Jan</a:t>
            </a:r>
          </a:p>
        </p:txBody>
      </p:sp>
      <p:sp>
        <p:nvSpPr>
          <p:cNvPr id="11" name="Year">
            <a:extLst>
              <a:ext uri="{FF2B5EF4-FFF2-40B4-BE49-F238E27FC236}">
                <a16:creationId xmlns:a16="http://schemas.microsoft.com/office/drawing/2014/main" xmlns="" id="{44D29552-2F85-4F4F-9B7F-B79798681FB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757602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Feb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xmlns="" id="{FEC65619-A68A-4D21-9D17-40F8692EF19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545289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Mar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D9C4CCA5-A2BE-4897-994D-9B1669D69FD3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332976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Apr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0C5FD452-DC3E-4D62-B19B-0A79E604A8A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120663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May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96D290B2-F312-4D9A-96C7-D40523406AC5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908350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Jun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80E52477-0BA9-471B-B2C2-F1A03FCF188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6696037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Jul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xmlns="" id="{70D1D022-03FA-47E6-8430-252C6D5B4C4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059098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Oct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FA7483FC-7290-41B1-B371-ECA1174519DE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483724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Aug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xmlns="" id="{B7A506EE-32D5-4685-97A6-8FDFEF238C4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8271411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SEP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xmlns="" id="{1787EDAC-5EAB-4A0D-9BD2-D6E9FD0B26A1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9846785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Nov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xmlns="" id="{D149E385-DCE9-4DC9-8F0A-F8BAF02D979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0634472" y="4425696"/>
            <a:ext cx="640080" cy="20177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Dec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684294-49A0-4C63-A7D7-E3BF9E591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/>
          <a:lstStyle/>
          <a:p>
            <a:r>
              <a:rPr lang="en-ZA" dirty="0"/>
              <a:t>Two-year action plan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A35BD6B-402B-4987-9FCE-9A6924EE2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ZA" dirty="0"/>
              <a:t>Pitch deck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259ECD5-0EAD-48D0-B30B-16305BC10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12</a:t>
            </a:fld>
            <a:endParaRPr lang="en-ZA" dirty="0"/>
          </a:p>
        </p:txBody>
      </p:sp>
      <p:cxnSp>
        <p:nvCxnSpPr>
          <p:cNvPr id="51" name="Straight Connector 50" descr="Milestone Connector">
            <a:extLst>
              <a:ext uri="{FF2B5EF4-FFF2-40B4-BE49-F238E27FC236}">
                <a16:creationId xmlns:a16="http://schemas.microsoft.com/office/drawing/2014/main" xmlns="" id="{08DB31DC-8655-4956-9B1E-754B8549DC2B}"/>
              </a:ext>
            </a:extLst>
          </p:cNvPr>
          <p:cNvCxnSpPr>
            <a:cxnSpLocks/>
          </p:cNvCxnSpPr>
          <p:nvPr/>
        </p:nvCxnSpPr>
        <p:spPr>
          <a:xfrm rot="10800000">
            <a:off x="9121117" y="4376128"/>
            <a:ext cx="0" cy="8572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32">
            <a:extLst>
              <a:ext uri="{FF2B5EF4-FFF2-40B4-BE49-F238E27FC236}">
                <a16:creationId xmlns:a16="http://schemas.microsoft.com/office/drawing/2014/main" xmlns="" id="{A73003EF-6143-460A-9787-61DCD9FD999B}"/>
              </a:ext>
            </a:extLst>
          </p:cNvPr>
          <p:cNvSpPr txBox="1">
            <a:spLocks/>
          </p:cNvSpPr>
          <p:nvPr/>
        </p:nvSpPr>
        <p:spPr>
          <a:xfrm>
            <a:off x="8275909" y="5547633"/>
            <a:ext cx="1690417" cy="224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>
                <a:solidFill>
                  <a:schemeClr val="bg1"/>
                </a:solidFill>
              </a:rPr>
              <a:t>July, 20XX</a:t>
            </a:r>
          </a:p>
        </p:txBody>
      </p:sp>
      <p:cxnSp>
        <p:nvCxnSpPr>
          <p:cNvPr id="48" name="Straight Connector 47" descr="Milestone Connector">
            <a:extLst>
              <a:ext uri="{FF2B5EF4-FFF2-40B4-BE49-F238E27FC236}">
                <a16:creationId xmlns:a16="http://schemas.microsoft.com/office/drawing/2014/main" xmlns="" id="{53BC501E-8914-41D2-8643-052558AA1E7D}"/>
              </a:ext>
            </a:extLst>
          </p:cNvPr>
          <p:cNvCxnSpPr>
            <a:cxnSpLocks/>
          </p:cNvCxnSpPr>
          <p:nvPr/>
        </p:nvCxnSpPr>
        <p:spPr>
          <a:xfrm>
            <a:off x="11425435" y="2752725"/>
            <a:ext cx="0" cy="8572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 descr="Milestone Connector">
            <a:extLst>
              <a:ext uri="{FF2B5EF4-FFF2-40B4-BE49-F238E27FC236}">
                <a16:creationId xmlns:a16="http://schemas.microsoft.com/office/drawing/2014/main" xmlns="" id="{DDE330BB-3050-4A17-AE6F-F29C5255185E}"/>
              </a:ext>
            </a:extLst>
          </p:cNvPr>
          <p:cNvCxnSpPr>
            <a:cxnSpLocks/>
          </p:cNvCxnSpPr>
          <p:nvPr/>
        </p:nvCxnSpPr>
        <p:spPr>
          <a:xfrm>
            <a:off x="3073920" y="2860999"/>
            <a:ext cx="3722" cy="533400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Placeholder 31">
            <a:extLst>
              <a:ext uri="{FF2B5EF4-FFF2-40B4-BE49-F238E27FC236}">
                <a16:creationId xmlns:a16="http://schemas.microsoft.com/office/drawing/2014/main" xmlns="" id="{3EA3570C-044A-4064-B14D-0F904D074556}"/>
              </a:ext>
            </a:extLst>
          </p:cNvPr>
          <p:cNvSpPr txBox="1">
            <a:spLocks/>
          </p:cNvSpPr>
          <p:nvPr/>
        </p:nvSpPr>
        <p:spPr>
          <a:xfrm>
            <a:off x="5190031" y="2175069"/>
            <a:ext cx="2057804" cy="56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Gather feedback</a:t>
            </a:r>
            <a:endParaRPr lang="en-ZA" sz="1100" dirty="0"/>
          </a:p>
        </p:txBody>
      </p:sp>
      <p:cxnSp>
        <p:nvCxnSpPr>
          <p:cNvPr id="83" name="Straight Connector 82" descr="Milestone Connector">
            <a:extLst>
              <a:ext uri="{FF2B5EF4-FFF2-40B4-BE49-F238E27FC236}">
                <a16:creationId xmlns:a16="http://schemas.microsoft.com/office/drawing/2014/main" xmlns="" id="{59880569-8A8E-41C5-BED0-640848E135F2}"/>
              </a:ext>
            </a:extLst>
          </p:cNvPr>
          <p:cNvCxnSpPr>
            <a:cxnSpLocks/>
          </p:cNvCxnSpPr>
          <p:nvPr/>
        </p:nvCxnSpPr>
        <p:spPr>
          <a:xfrm>
            <a:off x="6218933" y="2858287"/>
            <a:ext cx="6667" cy="538024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Placeholder 31">
            <a:extLst>
              <a:ext uri="{FF2B5EF4-FFF2-40B4-BE49-F238E27FC236}">
                <a16:creationId xmlns:a16="http://schemas.microsoft.com/office/drawing/2014/main" xmlns="" id="{A094E423-7CE9-4B99-92DE-803EDA3A01EC}"/>
              </a:ext>
            </a:extLst>
          </p:cNvPr>
          <p:cNvSpPr txBox="1">
            <a:spLocks/>
          </p:cNvSpPr>
          <p:nvPr/>
        </p:nvSpPr>
        <p:spPr>
          <a:xfrm>
            <a:off x="9121117" y="2178854"/>
            <a:ext cx="2057804" cy="56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Deliver to students</a:t>
            </a:r>
            <a:endParaRPr lang="en-ZA" sz="1100" dirty="0"/>
          </a:p>
        </p:txBody>
      </p:sp>
      <p:cxnSp>
        <p:nvCxnSpPr>
          <p:cNvPr id="87" name="Straight Connector 86" descr="Milestone Connector">
            <a:extLst>
              <a:ext uri="{FF2B5EF4-FFF2-40B4-BE49-F238E27FC236}">
                <a16:creationId xmlns:a16="http://schemas.microsoft.com/office/drawing/2014/main" xmlns="" id="{210A4F88-A1D6-4474-8086-55B9DC9AF526}"/>
              </a:ext>
            </a:extLst>
          </p:cNvPr>
          <p:cNvCxnSpPr>
            <a:cxnSpLocks/>
          </p:cNvCxnSpPr>
          <p:nvPr/>
        </p:nvCxnSpPr>
        <p:spPr>
          <a:xfrm>
            <a:off x="10150019" y="2862072"/>
            <a:ext cx="0" cy="532327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 descr="Milestone Connector">
            <a:extLst>
              <a:ext uri="{FF2B5EF4-FFF2-40B4-BE49-F238E27FC236}">
                <a16:creationId xmlns:a16="http://schemas.microsoft.com/office/drawing/2014/main" xmlns="" id="{9FC428EC-C5B0-4535-8B88-FF6BE9F35E3F}"/>
              </a:ext>
            </a:extLst>
          </p:cNvPr>
          <p:cNvCxnSpPr>
            <a:cxnSpLocks/>
          </p:cNvCxnSpPr>
          <p:nvPr/>
        </p:nvCxnSpPr>
        <p:spPr>
          <a:xfrm>
            <a:off x="2286000" y="4694195"/>
            <a:ext cx="2019" cy="537881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 Placeholder 31">
            <a:extLst>
              <a:ext uri="{FF2B5EF4-FFF2-40B4-BE49-F238E27FC236}">
                <a16:creationId xmlns:a16="http://schemas.microsoft.com/office/drawing/2014/main" xmlns="" id="{0DB3BBAB-4897-4AAE-8104-E8D840C01351}"/>
              </a:ext>
            </a:extLst>
          </p:cNvPr>
          <p:cNvSpPr txBox="1">
            <a:spLocks/>
          </p:cNvSpPr>
          <p:nvPr/>
        </p:nvSpPr>
        <p:spPr>
          <a:xfrm>
            <a:off x="4406652" y="5261784"/>
            <a:ext cx="2057804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Test with schools</a:t>
            </a:r>
            <a:endParaRPr lang="en-ZA" sz="1100" dirty="0"/>
          </a:p>
        </p:txBody>
      </p:sp>
      <p:cxnSp>
        <p:nvCxnSpPr>
          <p:cNvPr id="95" name="Straight Connector 94" descr="Milestone Connector">
            <a:extLst>
              <a:ext uri="{FF2B5EF4-FFF2-40B4-BE49-F238E27FC236}">
                <a16:creationId xmlns:a16="http://schemas.microsoft.com/office/drawing/2014/main" xmlns="" id="{8555111D-9395-4F5A-9ED2-433142ABA373}"/>
              </a:ext>
            </a:extLst>
          </p:cNvPr>
          <p:cNvCxnSpPr>
            <a:cxnSpLocks/>
          </p:cNvCxnSpPr>
          <p:nvPr/>
        </p:nvCxnSpPr>
        <p:spPr>
          <a:xfrm>
            <a:off x="5434293" y="4694195"/>
            <a:ext cx="1261" cy="537881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Placeholder 31">
            <a:extLst>
              <a:ext uri="{FF2B5EF4-FFF2-40B4-BE49-F238E27FC236}">
                <a16:creationId xmlns:a16="http://schemas.microsoft.com/office/drawing/2014/main" xmlns="" id="{0D97546E-1259-4E0A-BF25-B53C6C7D9B5D}"/>
              </a:ext>
            </a:extLst>
          </p:cNvPr>
          <p:cNvSpPr txBox="1">
            <a:spLocks/>
          </p:cNvSpPr>
          <p:nvPr/>
        </p:nvSpPr>
        <p:spPr>
          <a:xfrm>
            <a:off x="7581698" y="5261784"/>
            <a:ext cx="2057804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Regional launch</a:t>
            </a:r>
            <a:endParaRPr lang="en-ZA" sz="1100" dirty="0"/>
          </a:p>
        </p:txBody>
      </p:sp>
      <p:cxnSp>
        <p:nvCxnSpPr>
          <p:cNvPr id="99" name="Straight Connector 98" descr="Milestone Connector">
            <a:extLst>
              <a:ext uri="{FF2B5EF4-FFF2-40B4-BE49-F238E27FC236}">
                <a16:creationId xmlns:a16="http://schemas.microsoft.com/office/drawing/2014/main" xmlns="" id="{33DBE3DD-4F6D-4C20-B843-AA0BC8BCF263}"/>
              </a:ext>
            </a:extLst>
          </p:cNvPr>
          <p:cNvCxnSpPr>
            <a:cxnSpLocks/>
          </p:cNvCxnSpPr>
          <p:nvPr/>
        </p:nvCxnSpPr>
        <p:spPr>
          <a:xfrm>
            <a:off x="8591938" y="4694195"/>
            <a:ext cx="0" cy="537881"/>
          </a:xfrm>
          <a:prstGeom prst="line">
            <a:avLst/>
          </a:prstGeom>
          <a:ln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 Placeholder 31">
            <a:extLst>
              <a:ext uri="{FF2B5EF4-FFF2-40B4-BE49-F238E27FC236}">
                <a16:creationId xmlns:a16="http://schemas.microsoft.com/office/drawing/2014/main" xmlns="" id="{64A4C147-A5B5-415E-B023-FDD74E3170FA}"/>
              </a:ext>
            </a:extLst>
          </p:cNvPr>
          <p:cNvSpPr txBox="1">
            <a:spLocks/>
          </p:cNvSpPr>
          <p:nvPr/>
        </p:nvSpPr>
        <p:spPr>
          <a:xfrm>
            <a:off x="2042184" y="2177369"/>
            <a:ext cx="2057400" cy="56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Draft blueprints</a:t>
            </a:r>
            <a:endParaRPr lang="en-ZA" sz="1100" dirty="0"/>
          </a:p>
        </p:txBody>
      </p:sp>
      <p:sp>
        <p:nvSpPr>
          <p:cNvPr id="132" name="Text Placeholder 31">
            <a:extLst>
              <a:ext uri="{FF2B5EF4-FFF2-40B4-BE49-F238E27FC236}">
                <a16:creationId xmlns:a16="http://schemas.microsoft.com/office/drawing/2014/main" xmlns="" id="{4E554FA9-53AB-40E7-A2D2-8573D8B6478B}"/>
              </a:ext>
            </a:extLst>
          </p:cNvPr>
          <p:cNvSpPr txBox="1">
            <a:spLocks/>
          </p:cNvSpPr>
          <p:nvPr/>
        </p:nvSpPr>
        <p:spPr>
          <a:xfrm>
            <a:off x="1215500" y="5261784"/>
            <a:ext cx="2057804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ZA" sz="1400" dirty="0">
                <a:latin typeface="+mj-lt"/>
                <a:ea typeface="+mj-ea"/>
                <a:cs typeface="+mj-cs"/>
              </a:rPr>
              <a:t>Run focus groups</a:t>
            </a:r>
            <a:endParaRPr lang="en-ZA" sz="1100" dirty="0"/>
          </a:p>
        </p:txBody>
      </p:sp>
    </p:spTree>
    <p:extLst>
      <p:ext uri="{BB962C8B-B14F-4D97-AF65-F5344CB8AC3E}">
        <p14:creationId xmlns:p14="http://schemas.microsoft.com/office/powerpoint/2010/main" xmlns="" val="2561631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4FEE1642-B122-4C8C-812B-30F133EF6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1673669"/>
              </p:ext>
            </p:extLst>
          </p:nvPr>
        </p:nvGraphicFramePr>
        <p:xfrm>
          <a:off x="1033463" y="1851025"/>
          <a:ext cx="100584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120">
                  <a:extLst>
                    <a:ext uri="{9D8B030D-6E8A-4147-A177-3AD203B41FA5}">
                      <a16:colId xmlns:a16="http://schemas.microsoft.com/office/drawing/2014/main" xmlns="" val="3446012419"/>
                    </a:ext>
                  </a:extLst>
                </a:gridCol>
                <a:gridCol w="1468120">
                  <a:extLst>
                    <a:ext uri="{9D8B030D-6E8A-4147-A177-3AD203B41FA5}">
                      <a16:colId xmlns:a16="http://schemas.microsoft.com/office/drawing/2014/main" xmlns="" val="405264639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193535279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121826348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323515301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YEAR 1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 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40773105"/>
                  </a:ext>
                </a:extLst>
              </a:tr>
              <a:tr h="27432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INCOME</a:t>
                      </a: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00000">
                          <a:schemeClr val="accent2"/>
                        </a:gs>
                        <a:gs pos="8000">
                          <a:schemeClr val="accent1"/>
                        </a:gs>
                      </a:gsLst>
                      <a:lin ang="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4291137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Users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1,600,000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433939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Sales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4,000,000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16,000,000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71146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Average price per sale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894419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Revenue @ 15%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5,625,000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48,000,000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216,000,000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160681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Gross profit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5,625,000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48,000,000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216,000,000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120011"/>
                  </a:ext>
                </a:extLst>
              </a:tr>
              <a:tr h="27432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100000">
                          <a:schemeClr val="accent2"/>
                        </a:gs>
                        <a:gs pos="8000">
                          <a:schemeClr val="accent1"/>
                        </a:gs>
                      </a:gsLst>
                      <a:lin ang="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142216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7200" lvl="1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Sales &amp; marketing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5,062,500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38,400,000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151,200,000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70%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240709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7200" lvl="1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Customer service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1,687,500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9,600,000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21,600,000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063684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7200" lvl="1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Product development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562,500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2,400,000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10,800,000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968832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457200" lvl="1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Research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281,250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2,400,000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4,320,000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343307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expenses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7,593,750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52,800,000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187,920,000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1145645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28E509-ADE7-47F4-9F1D-FB64FAB53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F37D86F-5C0C-4683-9BBC-4038FCC9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/>
          <a:lstStyle/>
          <a:p>
            <a:r>
              <a:rPr lang="en-US" dirty="0"/>
              <a:t>Financials</a:t>
            </a:r>
          </a:p>
        </p:txBody>
      </p:sp>
    </p:spTree>
    <p:extLst>
      <p:ext uri="{BB962C8B-B14F-4D97-AF65-F5344CB8AC3E}">
        <p14:creationId xmlns:p14="http://schemas.microsoft.com/office/powerpoint/2010/main" xmlns="" val="566997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Placeholder 46" descr="team member headshot">
            <a:extLst>
              <a:ext uri="{FF2B5EF4-FFF2-40B4-BE49-F238E27FC236}">
                <a16:creationId xmlns:a16="http://schemas.microsoft.com/office/drawing/2014/main" xmlns="" id="{9004F29C-AED9-40E4-B5C2-47C8B6E3F04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804817" y="2233881"/>
            <a:ext cx="3387182" cy="2390238"/>
          </a:xfrm>
        </p:spPr>
      </p:pic>
      <p:pic>
        <p:nvPicPr>
          <p:cNvPr id="45" name="Picture Placeholder 44" descr="team member headshot">
            <a:extLst>
              <a:ext uri="{FF2B5EF4-FFF2-40B4-BE49-F238E27FC236}">
                <a16:creationId xmlns:a16="http://schemas.microsoft.com/office/drawing/2014/main" xmlns="" id="{D0F3841F-AC56-43DE-AD77-552631D14A4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690016" y="2233881"/>
            <a:ext cx="3917851" cy="2390238"/>
          </a:xfrm>
        </p:spPr>
      </p:pic>
      <p:pic>
        <p:nvPicPr>
          <p:cNvPr id="43" name="Picture Placeholder 42" descr="team member headshot">
            <a:extLst>
              <a:ext uri="{FF2B5EF4-FFF2-40B4-BE49-F238E27FC236}">
                <a16:creationId xmlns:a16="http://schemas.microsoft.com/office/drawing/2014/main" xmlns="" id="{4861242E-E0CB-4DBA-8F76-EDE01FEB293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575215" y="2233881"/>
            <a:ext cx="3917851" cy="2390238"/>
          </a:xfrm>
        </p:spPr>
      </p:pic>
      <p:pic>
        <p:nvPicPr>
          <p:cNvPr id="41" name="Picture Placeholder 40" descr="team member headshot">
            <a:extLst>
              <a:ext uri="{FF2B5EF4-FFF2-40B4-BE49-F238E27FC236}">
                <a16:creationId xmlns:a16="http://schemas.microsoft.com/office/drawing/2014/main" xmlns="" id="{268FA579-104C-44D5-9FEC-3D0D8C5469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2233881"/>
            <a:ext cx="3378263" cy="23902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433927C-E768-4063-858C-B052FB19E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12DF7C3-442D-460D-9076-A9460250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6F7BB-30A8-4980-AD4A-2FB0B53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xmlns="" id="{E50606CE-9ECB-4033-AF08-73FC376C31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54933" y="5061424"/>
            <a:ext cx="2443654" cy="320381"/>
          </a:xfrm>
        </p:spPr>
        <p:txBody>
          <a:bodyPr/>
          <a:lstStyle/>
          <a:p>
            <a:r>
              <a:rPr lang="en-US" dirty="0"/>
              <a:t>Mirjam Nilsson​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4BFAF62A-F8A5-463D-9BF7-08EED60ABE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54932" y="5406900"/>
            <a:ext cx="2443099" cy="3615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Chief Executive Officer</a:t>
            </a:r>
          </a:p>
          <a:p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xmlns="" id="{6D60BE64-23D9-47F8-93B5-D89C8872DF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1476" y="5061424"/>
            <a:ext cx="2443654" cy="320381"/>
          </a:xfrm>
        </p:spPr>
        <p:txBody>
          <a:bodyPr/>
          <a:lstStyle/>
          <a:p>
            <a:r>
              <a:rPr lang="en-US" dirty="0"/>
              <a:t>Takuma Hayashi​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xmlns="" id="{C8BBC8B0-E37D-4D40-A0FD-2C96486AC2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31475" y="5406900"/>
            <a:ext cx="2443099" cy="3615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President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xmlns="" id="{1E3A9758-9F8D-4290-B60A-19A2D1DA778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77835" y="5061424"/>
            <a:ext cx="2443654" cy="320381"/>
          </a:xfrm>
        </p:spPr>
        <p:txBody>
          <a:bodyPr/>
          <a:lstStyle/>
          <a:p>
            <a:r>
              <a:rPr lang="en-US" dirty="0"/>
              <a:t>Flora Berggren​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xmlns="" id="{E8ED43EC-2B81-4C03-B2D5-1E5BCA9AF59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77834" y="5406900"/>
            <a:ext cx="2443099" cy="3615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Chief Operations Officer</a:t>
            </a:r>
          </a:p>
          <a:p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xmlns="" id="{DE01F9F5-0129-4706-880A-089943A7E1A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800181" y="5057897"/>
            <a:ext cx="2443654" cy="320381"/>
          </a:xfrm>
        </p:spPr>
        <p:txBody>
          <a:bodyPr/>
          <a:lstStyle/>
          <a:p>
            <a:r>
              <a:rPr lang="en-US" dirty="0"/>
              <a:t>Rajesh Santoshi​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xmlns="" id="{7DA97E58-ABB3-4B9B-B23D-A706C06ED12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00180" y="5403373"/>
            <a:ext cx="2443099" cy="3615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VP Marketing</a:t>
            </a:r>
          </a:p>
        </p:txBody>
      </p:sp>
    </p:spTree>
    <p:extLst>
      <p:ext uri="{BB962C8B-B14F-4D97-AF65-F5344CB8AC3E}">
        <p14:creationId xmlns:p14="http://schemas.microsoft.com/office/powerpoint/2010/main" xmlns="" val="3477453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Placeholder 76" descr="team member headshot">
            <a:extLst>
              <a:ext uri="{FF2B5EF4-FFF2-40B4-BE49-F238E27FC236}">
                <a16:creationId xmlns:a16="http://schemas.microsoft.com/office/drawing/2014/main" xmlns="" id="{A52C5846-0257-4E03-B672-0BB12BB348CA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383802" y="3121794"/>
            <a:ext cx="1808198" cy="1097726"/>
          </a:xfrm>
        </p:spPr>
      </p:pic>
      <p:pic>
        <p:nvPicPr>
          <p:cNvPr id="75" name="Picture Placeholder 74" descr="team member headshot">
            <a:extLst>
              <a:ext uri="{FF2B5EF4-FFF2-40B4-BE49-F238E27FC236}">
                <a16:creationId xmlns:a16="http://schemas.microsoft.com/office/drawing/2014/main" xmlns="" id="{F157973A-674F-49BD-B677-C65CA3E53BF3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900427" y="3121794"/>
            <a:ext cx="1799279" cy="1097726"/>
          </a:xfrm>
        </p:spPr>
      </p:pic>
      <p:pic>
        <p:nvPicPr>
          <p:cNvPr id="73" name="Picture Placeholder 72" descr="team member headshot">
            <a:extLst>
              <a:ext uri="{FF2B5EF4-FFF2-40B4-BE49-F238E27FC236}">
                <a16:creationId xmlns:a16="http://schemas.microsoft.com/office/drawing/2014/main" xmlns="" id="{C6A0A192-6B5B-4E65-85C4-82AB309208B7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416963" y="3121794"/>
            <a:ext cx="1799279" cy="1097726"/>
          </a:xfrm>
        </p:spPr>
      </p:pic>
      <p:pic>
        <p:nvPicPr>
          <p:cNvPr id="71" name="Picture Placeholder 70" descr="team member headshot">
            <a:extLst>
              <a:ext uri="{FF2B5EF4-FFF2-40B4-BE49-F238E27FC236}">
                <a16:creationId xmlns:a16="http://schemas.microsoft.com/office/drawing/2014/main" xmlns="" id="{425601C6-35A8-485D-916C-CE9DBCA6155D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933589" y="3121794"/>
            <a:ext cx="1799125" cy="1097726"/>
          </a:xfrm>
        </p:spPr>
      </p:pic>
      <p:pic>
        <p:nvPicPr>
          <p:cNvPr id="69" name="Picture Placeholder 68" descr="team member headshot">
            <a:extLst>
              <a:ext uri="{FF2B5EF4-FFF2-40B4-BE49-F238E27FC236}">
                <a16:creationId xmlns:a16="http://schemas.microsoft.com/office/drawing/2014/main" xmlns="" id="{B299571A-391C-4A55-B57A-C676751BC96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450214" y="3121794"/>
            <a:ext cx="1799279" cy="1097726"/>
          </a:xfrm>
        </p:spPr>
      </p:pic>
      <p:pic>
        <p:nvPicPr>
          <p:cNvPr id="20" name="Picture Placeholder 19" descr="team member headshot">
            <a:extLst>
              <a:ext uri="{FF2B5EF4-FFF2-40B4-BE49-F238E27FC236}">
                <a16:creationId xmlns:a16="http://schemas.microsoft.com/office/drawing/2014/main" xmlns="" id="{5ABC078D-7243-4CCA-B4C7-7F856E917B48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66838" y="3121794"/>
            <a:ext cx="1799279" cy="1097726"/>
          </a:xfrm>
        </p:spPr>
      </p:pic>
      <p:pic>
        <p:nvPicPr>
          <p:cNvPr id="18" name="Picture Placeholder 17" descr="team member headshot">
            <a:extLst>
              <a:ext uri="{FF2B5EF4-FFF2-40B4-BE49-F238E27FC236}">
                <a16:creationId xmlns:a16="http://schemas.microsoft.com/office/drawing/2014/main" xmlns="" id="{7C8118A4-D9B4-4F1C-94F9-D85DB922716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83375" y="3121794"/>
            <a:ext cx="1799279" cy="1097726"/>
          </a:xfrm>
        </p:spPr>
      </p:pic>
      <p:pic>
        <p:nvPicPr>
          <p:cNvPr id="16" name="Picture Placeholder 15" descr="team member headshot">
            <a:extLst>
              <a:ext uri="{FF2B5EF4-FFF2-40B4-BE49-F238E27FC236}">
                <a16:creationId xmlns:a16="http://schemas.microsoft.com/office/drawing/2014/main" xmlns="" id="{E40EBD15-9BE4-4B6B-9D38-17782ACAD963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" y="3121794"/>
            <a:ext cx="1799279" cy="1097726"/>
          </a:xfr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71DB364-9E38-4B47-BBF6-E366FCD6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145F3A2-BD72-4BD7-8978-696934BB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6F7BB-30A8-4980-AD4A-2FB0B53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/>
          <a:lstStyle/>
          <a:p>
            <a:r>
              <a:rPr lang="en-US" dirty="0"/>
              <a:t>Meet the FULL team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D88C46-D361-43C5-A259-FFD53D340C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0" y="2325820"/>
            <a:ext cx="1799279" cy="320381"/>
          </a:xfrm>
        </p:spPr>
        <p:txBody>
          <a:bodyPr rIns="0"/>
          <a:lstStyle/>
          <a:p>
            <a:r>
              <a:rPr lang="en-US" dirty="0"/>
              <a:t>Takuma Hayashi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F2469D-040B-4633-868F-F46180BB53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9" y="2586626"/>
            <a:ext cx="1798870" cy="361598"/>
          </a:xfrm>
        </p:spPr>
        <p:txBody>
          <a:bodyPr rIns="0"/>
          <a:lstStyle/>
          <a:p>
            <a:r>
              <a:rPr lang="en-US" dirty="0"/>
              <a:t>President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xmlns="" id="{91D35133-309D-408B-BE24-A04299B3397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429000" y="2325820"/>
            <a:ext cx="1337117" cy="320381"/>
          </a:xfrm>
        </p:spPr>
        <p:txBody>
          <a:bodyPr rIns="0"/>
          <a:lstStyle/>
          <a:p>
            <a:r>
              <a:rPr lang="en-US" dirty="0"/>
              <a:t>Flora Berggren​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xmlns="" id="{D7831D1E-870E-4ABD-8753-BD9E6831521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429005" y="2586626"/>
            <a:ext cx="1336813" cy="361598"/>
          </a:xfrm>
        </p:spPr>
        <p:txBody>
          <a:bodyPr rIns="0">
            <a:normAutofit/>
          </a:bodyPr>
          <a:lstStyle/>
          <a:p>
            <a:r>
              <a:rPr lang="en-US" dirty="0"/>
              <a:t>Chief Operations Officer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xmlns="" id="{C7ED2CFF-91AA-4C37-A8BA-7985F6943F2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395597" y="2325820"/>
            <a:ext cx="1337117" cy="320381"/>
          </a:xfrm>
        </p:spPr>
        <p:txBody>
          <a:bodyPr rIns="0"/>
          <a:lstStyle/>
          <a:p>
            <a:r>
              <a:rPr lang="en-US" dirty="0"/>
              <a:t>Graham Barnes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xmlns="" id="{03E2DEE7-7B07-4B69-83AA-0B22194738E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95602" y="2586626"/>
            <a:ext cx="1336813" cy="361598"/>
          </a:xfrm>
        </p:spPr>
        <p:txBody>
          <a:bodyPr rIns="0"/>
          <a:lstStyle/>
          <a:p>
            <a:r>
              <a:rPr lang="en-US" dirty="0"/>
              <a:t>VP Product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xmlns="" id="{730D8288-4CA9-440F-9E8D-D4E6A278C7F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371508" y="2325820"/>
            <a:ext cx="1337117" cy="320381"/>
          </a:xfrm>
        </p:spPr>
        <p:txBody>
          <a:bodyPr rIns="0"/>
          <a:lstStyle/>
          <a:p>
            <a:r>
              <a:rPr lang="en-US" dirty="0"/>
              <a:t>Elizabeth Moore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xmlns="" id="{AF939551-3490-47E7-8A60-E31A9968617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371513" y="2586626"/>
            <a:ext cx="1336813" cy="361598"/>
          </a:xfrm>
        </p:spPr>
        <p:txBody>
          <a:bodyPr rIns="0"/>
          <a:lstStyle/>
          <a:p>
            <a:r>
              <a:rPr lang="en-US" dirty="0"/>
              <a:t>Product Designer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xmlns="" id="{CA2D4108-B74A-4571-A946-B650CEB28F1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483375" y="4507480"/>
            <a:ext cx="1337117" cy="320381"/>
          </a:xfrm>
        </p:spPr>
        <p:txBody>
          <a:bodyPr rIns="0"/>
          <a:lstStyle/>
          <a:p>
            <a:r>
              <a:rPr lang="en-US" dirty="0"/>
              <a:t>Mirjam Nilsson​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xmlns="" id="{02C330D8-8158-4446-8455-8F2B3BFD54A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483380" y="4768286"/>
            <a:ext cx="1336813" cy="361598"/>
          </a:xfrm>
        </p:spPr>
        <p:txBody>
          <a:bodyPr rIns="0"/>
          <a:lstStyle/>
          <a:p>
            <a:r>
              <a:rPr lang="en-US" dirty="0"/>
              <a:t>Chief Executive Officer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xmlns="" id="{CB3652F9-899B-446A-A0B0-F866A27EDD0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57493" y="4507480"/>
            <a:ext cx="1337117" cy="320381"/>
          </a:xfrm>
        </p:spPr>
        <p:txBody>
          <a:bodyPr rIns="0"/>
          <a:lstStyle/>
          <a:p>
            <a:r>
              <a:rPr lang="en-US" dirty="0"/>
              <a:t>Rajesh Santoshi​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xmlns="" id="{DCB096D4-7EDD-49A0-BDDF-B65903194BE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457498" y="4768286"/>
            <a:ext cx="1336813" cy="361598"/>
          </a:xfrm>
        </p:spPr>
        <p:txBody>
          <a:bodyPr rIns="0"/>
          <a:lstStyle/>
          <a:p>
            <a:r>
              <a:rPr lang="en-US" dirty="0"/>
              <a:t>VP Marketing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xmlns="" id="{DF5FED9E-C80B-4271-93B4-D1EB375A178B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416963" y="4502202"/>
            <a:ext cx="1337117" cy="320381"/>
          </a:xfrm>
        </p:spPr>
        <p:txBody>
          <a:bodyPr rIns="0"/>
          <a:lstStyle/>
          <a:p>
            <a:r>
              <a:rPr lang="en-US" dirty="0"/>
              <a:t>Rowan Murphy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xmlns="" id="{6E00E5BB-4CA8-4E0E-B997-99AF89450D56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416968" y="4763008"/>
            <a:ext cx="1336813" cy="361598"/>
          </a:xfrm>
        </p:spPr>
        <p:txBody>
          <a:bodyPr rIns="0"/>
          <a:lstStyle/>
          <a:p>
            <a:r>
              <a:rPr lang="en-US" dirty="0"/>
              <a:t>SEO Strategist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xmlns="" id="{BE39F63B-18A9-4652-9C5D-9A1D5300099E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0376433" y="4527297"/>
            <a:ext cx="1799279" cy="320381"/>
          </a:xfrm>
        </p:spPr>
        <p:txBody>
          <a:bodyPr rIns="0"/>
          <a:lstStyle/>
          <a:p>
            <a:r>
              <a:rPr lang="en-US" dirty="0"/>
              <a:t>Robin Kline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xmlns="" id="{A4F8487E-7677-41C0-A9E1-092AFE0416D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10376438" y="4788103"/>
            <a:ext cx="1798870" cy="361598"/>
          </a:xfrm>
        </p:spPr>
        <p:txBody>
          <a:bodyPr rIns="0"/>
          <a:lstStyle/>
          <a:p>
            <a:r>
              <a:rPr lang="en-US" dirty="0"/>
              <a:t>Content Developer</a:t>
            </a:r>
          </a:p>
        </p:txBody>
      </p:sp>
    </p:spTree>
    <p:extLst>
      <p:ext uri="{BB962C8B-B14F-4D97-AF65-F5344CB8AC3E}">
        <p14:creationId xmlns:p14="http://schemas.microsoft.com/office/powerpoint/2010/main" xmlns="" val="3396266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girl writing on white board">
            <a:extLst>
              <a:ext uri="{FF2B5EF4-FFF2-40B4-BE49-F238E27FC236}">
                <a16:creationId xmlns:a16="http://schemas.microsoft.com/office/drawing/2014/main" xmlns="" id="{1F8631B9-E8CB-439A-B4DB-C2C2F7ACDD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6508046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4BBEAF-B516-45F4-9EF6-A9F651115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771" y="4136571"/>
            <a:ext cx="3907972" cy="1883230"/>
          </a:xfrm>
        </p:spPr>
        <p:txBody>
          <a:bodyPr vert="horz" lIns="0" tIns="45720" rIns="91440" bIns="45720" rtlCol="0" anchor="t">
            <a:normAutofit fontScale="92500"/>
          </a:bodyPr>
          <a:lstStyle/>
          <a:p>
            <a:r>
              <a:rPr lang="en-US" dirty="0"/>
              <a:t>At Contoso, we believe in giving 110%. By expanding STEM education tools, we help schools build a curriculum that will aid student success in college. We thrive because of our market knowledge and a great team behind our curriculum. As our CEO says, "Efficiencies will come from proactively transforming how we do business."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E01C6C-4E6B-40D1-99A3-3AFB1CB9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090EB7-FDFE-4D7B-9913-9B497CEDB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771" y="3363686"/>
            <a:ext cx="3907972" cy="555171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xmlns="" val="920173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close up of a circuit board">
            <a:extLst>
              <a:ext uri="{FF2B5EF4-FFF2-40B4-BE49-F238E27FC236}">
                <a16:creationId xmlns:a16="http://schemas.microsoft.com/office/drawing/2014/main" xmlns="" id="{7E46DF18-087D-4FF8-A5A2-0C0EAD03069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426578" y="0"/>
            <a:ext cx="5765422" cy="6858000"/>
          </a:xfrm>
        </p:spPr>
      </p:pic>
      <p:pic>
        <p:nvPicPr>
          <p:cNvPr id="12" name="Picture Placeholder 11" descr="young person writing on white board">
            <a:extLst>
              <a:ext uri="{FF2B5EF4-FFF2-40B4-BE49-F238E27FC236}">
                <a16:creationId xmlns:a16="http://schemas.microsoft.com/office/drawing/2014/main" xmlns="" id="{C8584C16-529D-49FC-9E5D-414F6621956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1657" y="-16298"/>
            <a:ext cx="5555640" cy="687429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84C8A3-BFE6-44FA-B04F-1AE7E2151B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1307" y="4277953"/>
            <a:ext cx="2310968" cy="470424"/>
          </a:xfrm>
        </p:spPr>
        <p:txBody>
          <a:bodyPr>
            <a:normAutofit/>
          </a:bodyPr>
          <a:lstStyle/>
          <a:p>
            <a:r>
              <a:rPr lang="en-US" dirty="0"/>
              <a:t>Mirjam Nilsson​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EFBC735-43B8-468D-9D37-E51AAF9D343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8C3C4A8-F198-4008-B069-610BBFEC40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D21F17E-3711-4948-8F8C-9D77E89C60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156823" y="4752561"/>
            <a:ext cx="2310968" cy="470424"/>
          </a:xfrm>
        </p:spPr>
        <p:txBody>
          <a:bodyPr>
            <a:normAutofit/>
          </a:bodyPr>
          <a:lstStyle/>
          <a:p>
            <a:r>
              <a:rPr lang="en-US" dirty="0"/>
              <a:t>mirjam@contoso.com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F903324-E706-4B0F-AAA4-EE70028E865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869713" y="5217644"/>
            <a:ext cx="2310968" cy="470424"/>
          </a:xfrm>
        </p:spPr>
        <p:txBody>
          <a:bodyPr/>
          <a:lstStyle/>
          <a:p>
            <a:r>
              <a:rPr lang="en-US" dirty="0"/>
              <a:t>www.contoso.com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AFFC60-19C3-4901-93F7-7AAF4C09F8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580046" y="5673201"/>
            <a:ext cx="2310968" cy="470424"/>
          </a:xfrm>
        </p:spPr>
        <p:txBody>
          <a:bodyPr>
            <a:normAutofit/>
          </a:bodyPr>
          <a:lstStyle/>
          <a:p>
            <a:r>
              <a:rPr lang="en-US" dirty="0"/>
              <a:t>206-555-0146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1" y="3363686"/>
            <a:ext cx="3907972" cy="55517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2546836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111" y="524861"/>
            <a:ext cx="8401895" cy="1020160"/>
          </a:xfrm>
        </p:spPr>
        <p:txBody>
          <a:bodyPr/>
          <a:lstStyle/>
          <a:p>
            <a:r>
              <a:rPr lang="en-ZA" dirty="0" smtClean="0"/>
              <a:t>1.CATEGORIZE THE FOLLOWIN</a:t>
            </a:r>
            <a:r>
              <a:rPr lang="en-ZA" dirty="0" smtClean="0">
                <a:solidFill>
                  <a:srgbClr val="FF0000"/>
                </a:solidFill>
              </a:rPr>
              <a:t>G INTO THREE </a:t>
            </a:r>
            <a:r>
              <a:rPr lang="en-ZA" dirty="0" smtClean="0"/>
              <a:t>DOMAINS OF Ai:</a:t>
            </a:r>
            <a:br>
              <a:rPr lang="en-ZA" dirty="0" smtClean="0"/>
            </a:br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539" y="1411342"/>
            <a:ext cx="4203247" cy="3612602"/>
          </a:xfrm>
        </p:spPr>
        <p:txBody>
          <a:bodyPr vert="horz" lIns="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ZA" sz="1600" b="1" dirty="0" smtClean="0"/>
              <a:t>1.FACIAL </a:t>
            </a:r>
            <a:r>
              <a:rPr lang="en-ZA" sz="1600" b="1" dirty="0" smtClean="0"/>
              <a:t>FEATURES</a:t>
            </a:r>
            <a:r>
              <a:rPr lang="en-ZA" sz="1600" b="1" dirty="0" smtClean="0"/>
              <a:t/>
            </a:r>
            <a:br>
              <a:rPr lang="en-ZA" sz="1600" b="1" dirty="0" smtClean="0"/>
            </a:br>
            <a:r>
              <a:rPr lang="en-ZA" sz="1600" b="1" dirty="0" smtClean="0"/>
              <a:t>2.STUDENT’S </a:t>
            </a:r>
            <a:r>
              <a:rPr lang="en-ZA" sz="1600" b="1" dirty="0" smtClean="0"/>
              <a:t>PHOTOGRAPH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3. FINGERPRINT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4.RECORDED VOICE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5. TYPED TEXT INTO THE COMPUTER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6. DETECTING TRAFFIC LIGHT PRODUCT IMAGE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7.VOICE COMMAND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8. STUDENT’S MARKS SHEET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9. CUSTOMER FEEDBACK</a:t>
            </a:r>
            <a:endParaRPr lang="en-US" sz="16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2</a:t>
            </a:fld>
            <a:endParaRPr lang="en-Z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5048" y="5281156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 SCIENCE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 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NLP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434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4186" y="2903538"/>
            <a:ext cx="3104198" cy="345475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smtClean="0"/>
              <a:t>A) JOHN mCCARTHY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BEDB7CB-2A17-4C89-8463-567F882F6B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894" y="2903538"/>
            <a:ext cx="3104198" cy="320381"/>
          </a:xfrm>
        </p:spPr>
        <p:txBody>
          <a:bodyPr/>
          <a:lstStyle/>
          <a:p>
            <a:r>
              <a:rPr smtClean="0"/>
              <a:t>B) JOHN TURING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>
            <a:normAutofit/>
          </a:bodyPr>
          <a:lstStyle/>
          <a:p>
            <a:r>
              <a:rPr smtClean="0"/>
              <a:t>2. WHO IS AUTHOR OF THE TERM ARTIFICIAL INTELLIGENCE?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99C42777-54AD-453F-B4EF-F59AF9213DD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A65DB049-1A50-43CE-907A-2AA792D6F9F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547D840D-AC6E-4F0E-B562-819386D3E3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28707" y="3637550"/>
            <a:ext cx="3104198" cy="320381"/>
          </a:xfrm>
        </p:spPr>
        <p:txBody>
          <a:bodyPr/>
          <a:lstStyle/>
          <a:p>
            <a:r>
              <a:rPr smtClean="0"/>
              <a:t>C) MARVIN MCCARTHY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848D4A8-6589-4AB3-B1B2-E5C601B474D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88967" y="3574488"/>
            <a:ext cx="3104198" cy="320381"/>
          </a:xfrm>
        </p:spPr>
        <p:txBody>
          <a:bodyPr/>
          <a:lstStyle/>
          <a:p>
            <a:r>
              <a:rPr smtClean="0"/>
              <a:t>D) ELON MUSK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856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0921" y="2145859"/>
            <a:ext cx="5042568" cy="345473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smtClean="0"/>
              <a:t>nlp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396" y="324591"/>
            <a:ext cx="7027293" cy="1110286"/>
          </a:xfrm>
        </p:spPr>
        <p:txBody>
          <a:bodyPr>
            <a:normAutofit/>
          </a:bodyPr>
          <a:lstStyle/>
          <a:p>
            <a:r>
              <a:rPr smtClean="0"/>
              <a:t>3. WRITE THE FULL FORM OF THE FOLLOWING: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06ACBB45-6616-4FE9-B211-BDCA0491CD1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8EB4FD15-5553-45C2-B403-92726A0897A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A00EDB-B024-49EC-A7CD-4E3A92A0AC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50921" y="3198051"/>
            <a:ext cx="5042568" cy="320381"/>
          </a:xfrm>
        </p:spPr>
        <p:txBody>
          <a:bodyPr/>
          <a:lstStyle/>
          <a:p>
            <a:r>
              <a:rPr smtClean="0"/>
              <a:t>ani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D89BFD7D-5F7D-451D-BDB4-C36E0A7A44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0921" y="5302434"/>
            <a:ext cx="5042568" cy="320381"/>
          </a:xfrm>
        </p:spPr>
        <p:txBody>
          <a:bodyPr/>
          <a:lstStyle/>
          <a:p>
            <a:r>
              <a:rPr smtClean="0"/>
              <a:t>aGI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D0BCF128-16BF-47FB-8300-C056A7A674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50921" y="4250243"/>
            <a:ext cx="5042568" cy="320381"/>
          </a:xfrm>
        </p:spPr>
        <p:txBody>
          <a:bodyPr/>
          <a:lstStyle/>
          <a:p>
            <a:r>
              <a:rPr smtClean="0"/>
              <a:t>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39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young person wearing safety goggles">
            <a:extLst>
              <a:ext uri="{FF2B5EF4-FFF2-40B4-BE49-F238E27FC236}">
                <a16:creationId xmlns:a16="http://schemas.microsoft.com/office/drawing/2014/main" xmlns="" id="{8C15BCA1-F2FE-4E47-B6D5-3BCFF65BFBF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" y="0"/>
            <a:ext cx="6694955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21587F-8DFD-4A31-9931-8A346A92D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5793" y="2069658"/>
            <a:ext cx="5917323" cy="34547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ZA" dirty="0" smtClean="0"/>
              <a:t>1. name THE ROBOT THAT CAN MOVE IN 360 DEGREE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62759"/>
            <a:ext cx="10552386" cy="1013307"/>
          </a:xfrm>
        </p:spPr>
        <p:txBody>
          <a:bodyPr>
            <a:normAutofit/>
          </a:bodyPr>
          <a:lstStyle/>
          <a:p>
            <a:r>
              <a:rPr smtClean="0">
                <a:solidFill>
                  <a:srgbClr val="FF0000"/>
                </a:solidFill>
              </a:rPr>
              <a:t>4. ANSWER THE FOLLOWING </a:t>
            </a:r>
            <a:r>
              <a:rPr smtClean="0"/>
              <a:t>IN ONE WORD OR SENTENCE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3B319D9A-3123-4A8C-80E8-FEA22A44443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18E5D0F5-4C11-47EE-BA9F-DEF2F44DD3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58D86DE-B923-4D58-B00B-1914FA90BB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73578" y="2631196"/>
            <a:ext cx="6345455" cy="795176"/>
          </a:xfrm>
        </p:spPr>
        <p:txBody>
          <a:bodyPr/>
          <a:lstStyle/>
          <a:p>
            <a:r>
              <a:rPr lang="en-ZA" dirty="0" smtClean="0"/>
              <a:t>2. Name the robot who has beaten the chess world champion 1997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8F60FE46-C4A2-49EB-9D1E-FEFE2C69E1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02761" y="3550087"/>
            <a:ext cx="7047501" cy="559457"/>
          </a:xfrm>
        </p:spPr>
        <p:txBody>
          <a:bodyPr/>
          <a:lstStyle/>
          <a:p>
            <a:r>
              <a:rPr lang="en-ZA" dirty="0" smtClean="0"/>
              <a:t>3.Name the country where the humanoid robot  Sophia got the citizenship of</a:t>
            </a:r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xmlns="" id="{8F60FE46-C4A2-49EB-9D1E-FEFE2C69E1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93009" y="4595867"/>
            <a:ext cx="7047501" cy="559457"/>
          </a:xfrm>
        </p:spPr>
        <p:txBody>
          <a:bodyPr/>
          <a:lstStyle/>
          <a:p>
            <a:r>
              <a:rPr lang="en-ZA" dirty="0" smtClean="0"/>
              <a:t>4</a:t>
            </a:r>
            <a:r>
              <a:rPr lang="en-ZA" dirty="0" smtClean="0"/>
              <a:t>.Name the robot by </a:t>
            </a:r>
            <a:r>
              <a:rPr lang="en-ZA" dirty="0" err="1" smtClean="0"/>
              <a:t>invento</a:t>
            </a:r>
            <a:r>
              <a:rPr lang="en-ZA" dirty="0" smtClean="0"/>
              <a:t> </a:t>
            </a:r>
            <a:r>
              <a:rPr lang="en-ZA" dirty="0" err="1" smtClean="0"/>
              <a:t>robotice,india</a:t>
            </a:r>
            <a:r>
              <a:rPr lang="en-Z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79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 up of a circuit board">
            <a:extLst>
              <a:ext uri="{FF2B5EF4-FFF2-40B4-BE49-F238E27FC236}">
                <a16:creationId xmlns:a16="http://schemas.microsoft.com/office/drawing/2014/main" xmlns="" id="{32B7DCB8-8642-41A3-89BF-66289A34E3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" y="-12700"/>
            <a:ext cx="7080595" cy="68707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0F25F1-9242-41C0-96EB-97E197175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6E7B4C-9F2C-459E-B835-5C4DEAB06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308" y="136634"/>
            <a:ext cx="7104993" cy="144099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5. Facial detection is the best example of-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3634FE-ADF0-4BC3-A0A9-447EA9DD0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130" y="2224062"/>
            <a:ext cx="5552091" cy="29049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8600">
              <a:buAutoNum type="alphaLcParenR"/>
            </a:pPr>
            <a:r>
              <a:rPr lang="en-US" sz="2400" b="1" dirty="0" smtClean="0"/>
              <a:t>NLP</a:t>
            </a:r>
          </a:p>
          <a:p>
            <a:pPr marL="228600" indent="-228600">
              <a:buAutoNum type="alphaLcParenR"/>
            </a:pPr>
            <a:r>
              <a:rPr lang="en-US" sz="2400" b="1" dirty="0" err="1" smtClean="0"/>
              <a:t>Chatbot</a:t>
            </a:r>
            <a:endParaRPr lang="en-US" sz="2400" b="1" dirty="0" smtClean="0"/>
          </a:p>
          <a:p>
            <a:pPr marL="228600" indent="-228600">
              <a:buAutoNum type="alphaLcParenR"/>
            </a:pPr>
            <a:r>
              <a:rPr lang="en-US" sz="2400" b="1" dirty="0" smtClean="0"/>
              <a:t>CV</a:t>
            </a:r>
          </a:p>
          <a:p>
            <a:pPr marL="228600" indent="-228600">
              <a:buAutoNum type="alphaLcParenR"/>
            </a:pPr>
            <a:r>
              <a:rPr lang="en-US" sz="2400" b="1" dirty="0" smtClean="0"/>
              <a:t>Datasets</a:t>
            </a:r>
          </a:p>
          <a:p>
            <a:pPr marL="228600" indent="-228600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3632800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6E82690-B145-4D4F-B2D1-0B2A8C50FD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549148" y="2615597"/>
            <a:ext cx="8635375" cy="1063024"/>
          </a:xfrm>
        </p:spPr>
        <p:txBody>
          <a:bodyPr>
            <a:normAutofit lnSpcReduction="10000"/>
          </a:bodyPr>
          <a:lstStyle/>
          <a:p>
            <a:r>
              <a:rPr lang="en-ZA" dirty="0" smtClean="0"/>
              <a:t>If someone posts something on facebook he may get </a:t>
            </a:r>
          </a:p>
          <a:p>
            <a:r>
              <a:rPr lang="en-ZA" dirty="0" smtClean="0"/>
              <a:t>likes,shares,dislikes,commnets,etc. all of this is ………..  And </a:t>
            </a:r>
          </a:p>
          <a:p>
            <a:r>
              <a:rPr lang="en-ZA" dirty="0" smtClean="0"/>
              <a:t>this collection is one ………………….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/>
          <a:lstStyle/>
          <a:p>
            <a:r>
              <a:rPr lang="en-ZA" dirty="0" smtClean="0"/>
              <a:t>6. Fill in the blanks with suitable option :</a:t>
            </a:r>
            <a:br>
              <a:rPr lang="en-ZA" dirty="0" smtClean="0"/>
            </a:br>
            <a:r>
              <a:rPr lang="en-ZA" dirty="0" smtClean="0"/>
              <a:t>    </a:t>
            </a:r>
            <a:r>
              <a:rPr lang="en-ZA" dirty="0" smtClean="0"/>
              <a:t>data / dataset / vision / optics  / likes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C44B1-BA82-483C-BD91-F89067442F9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ZA" dirty="0"/>
              <a:t>Pitch deck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069393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xmlns="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334" y="1104128"/>
            <a:ext cx="5288280" cy="92480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7.</a:t>
            </a:r>
            <a:r>
              <a:rPr smtClean="0"/>
              <a:t> Artificial Intelligence is about_____.</a:t>
            </a:r>
            <a:br>
              <a:rPr smtClean="0"/>
            </a:br>
            <a:endParaRPr lang="en-ZA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xmlns="" id="{A362839C-0A6B-4785-ACD4-42645537AFF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831666" y="1860331"/>
            <a:ext cx="3774790" cy="4797972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sz="2400" b="0" smtClean="0"/>
              <a:t>Playing </a:t>
            </a:r>
            <a:r>
              <a:rPr sz="2400" b="0" smtClean="0"/>
              <a:t>a game on Computer</a:t>
            </a:r>
          </a:p>
          <a:p>
            <a:pPr marL="457200" indent="-457200">
              <a:buFont typeface="+mj-lt"/>
              <a:buAutoNum type="alphaLcParenR"/>
            </a:pPr>
            <a:r>
              <a:rPr sz="2400" b="0" smtClean="0"/>
              <a:t>Making a machine Intelligent</a:t>
            </a:r>
          </a:p>
          <a:p>
            <a:pPr marL="457200" indent="-457200">
              <a:buFont typeface="+mj-lt"/>
              <a:buAutoNum type="alphaLcParenR"/>
            </a:pPr>
            <a:r>
              <a:rPr sz="2400" b="0" smtClean="0"/>
              <a:t>Programming on Machine with your Own Intelligence</a:t>
            </a:r>
          </a:p>
          <a:p>
            <a:pPr marL="457200" indent="-457200">
              <a:buFont typeface="+mj-lt"/>
              <a:buAutoNum type="alphaLcParenR"/>
            </a:pPr>
            <a:r>
              <a:rPr sz="2400" b="0" smtClean="0"/>
              <a:t>Putting your intelligence in Machine</a:t>
            </a:r>
          </a:p>
          <a:p>
            <a:pPr marL="457200" indent="-457200">
              <a:buFont typeface="+mj-lt"/>
              <a:buAutoNum type="alphaLcParenR"/>
            </a:pPr>
            <a:endParaRPr lang="en-ZA" sz="2400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xmlns="" id="{89B3FF9D-418C-420B-A25C-234C4E3D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xmlns="" id="{D5E2A87B-0EA4-4713-9221-35871F26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7246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A6B31B0-7B84-475D-961F-09C0191F9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4114797" cy="2747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ZA" noProof="1"/>
              <a:t>Our curriculum is priced below that of other tools in the education market</a:t>
            </a:r>
          </a:p>
          <a:p>
            <a:r>
              <a:rPr lang="en-ZA" noProof="1"/>
              <a:t>Simple and easy to use, compared to the complex tools of the competitors</a:t>
            </a:r>
          </a:p>
          <a:p>
            <a:r>
              <a:rPr lang="en-ZA" noProof="1"/>
              <a:t>Affordability is the main draw for educators to adopt our products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AEAF2965-1DCE-4B93-BD47-2AD94F6E3D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3" y="3429000"/>
            <a:ext cx="4114797" cy="2747962"/>
          </a:xfrm>
        </p:spPr>
        <p:txBody>
          <a:bodyPr>
            <a:normAutofit/>
          </a:bodyPr>
          <a:lstStyle/>
          <a:p>
            <a:r>
              <a:rPr lang="en-ZA" noProof="1"/>
              <a:t>Company A</a:t>
            </a:r>
            <a:br>
              <a:rPr lang="en-ZA" noProof="1"/>
            </a:br>
            <a:r>
              <a:rPr lang="en-ZA" noProof="1"/>
              <a:t>Product is more expensive</a:t>
            </a:r>
          </a:p>
          <a:p>
            <a:r>
              <a:rPr lang="en-ZA" noProof="1"/>
              <a:t>Companies B &amp; C </a:t>
            </a:r>
            <a:br>
              <a:rPr lang="en-ZA" noProof="1"/>
            </a:br>
            <a:r>
              <a:rPr lang="en-ZA" noProof="1"/>
              <a:t>Product is expensive and inconvenient to use</a:t>
            </a:r>
          </a:p>
          <a:p>
            <a:r>
              <a:rPr lang="en-ZA" noProof="1"/>
              <a:t>Companies D &amp; E</a:t>
            </a:r>
            <a:br>
              <a:rPr lang="en-ZA" noProof="1"/>
            </a:br>
            <a:r>
              <a:rPr lang="en-ZA" noProof="1"/>
              <a:t>Product is affordable, but inconvenient to use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B604E6A-773D-4777-825E-8D25A2E7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/>
          <a:lstStyle/>
          <a:p>
            <a:r>
              <a:rPr lang="en-US" dirty="0"/>
              <a:t>Our competition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657664-A458-4DDD-ACC2-1D87FCD6FCA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2413000"/>
            <a:ext cx="4114795" cy="493710"/>
          </a:xfrm>
        </p:spPr>
        <p:txBody>
          <a:bodyPr/>
          <a:lstStyle/>
          <a:p>
            <a:r>
              <a:rPr lang="en-ZA" dirty="0"/>
              <a:t>Contoso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578017FE-712E-4E95-B483-B700F1AA4B2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39003" y="2413000"/>
            <a:ext cx="4114797" cy="493710"/>
          </a:xfrm>
        </p:spPr>
        <p:txBody>
          <a:bodyPr/>
          <a:lstStyle/>
          <a:p>
            <a:r>
              <a:rPr lang="en-US" dirty="0"/>
              <a:t>Competitors</a:t>
            </a:r>
          </a:p>
        </p:txBody>
      </p:sp>
      <p:sp>
        <p:nvSpPr>
          <p:cNvPr id="46" name="Footer Placeholder 45">
            <a:extLst>
              <a:ext uri="{FF2B5EF4-FFF2-40B4-BE49-F238E27FC236}">
                <a16:creationId xmlns:a16="http://schemas.microsoft.com/office/drawing/2014/main" xmlns="" id="{05826AED-802F-40C1-9AD0-8144FA96F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</p:spTree>
    <p:extLst>
      <p:ext uri="{BB962C8B-B14F-4D97-AF65-F5344CB8AC3E}">
        <p14:creationId xmlns:p14="http://schemas.microsoft.com/office/powerpoint/2010/main" xmlns="" val="415169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74">
      <a:dk1>
        <a:srgbClr val="1E1E1E"/>
      </a:dk1>
      <a:lt1>
        <a:sysClr val="window" lastClr="FFFFFF"/>
      </a:lt1>
      <a:dk2>
        <a:srgbClr val="44546A"/>
      </a:dk2>
      <a:lt2>
        <a:srgbClr val="E7E6E6"/>
      </a:lt2>
      <a:accent1>
        <a:srgbClr val="81CC48"/>
      </a:accent1>
      <a:accent2>
        <a:srgbClr val="45BEAD"/>
      </a:accent2>
      <a:accent3>
        <a:srgbClr val="BFFF4B"/>
      </a:accent3>
      <a:accent4>
        <a:srgbClr val="B001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TEM Deck_tm12041065_Win32_LW_v2" id="{4F206296-6CCA-437B-ABEB-95E882651B70}" vid="{35168526-4CBB-4325-9C81-5B5C83385F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126E60-8824-40C8-9624-5890E719C527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72B6A28-7094-4F7C-9CE6-FEFFCFA7E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17B950-985C-4D79-B0A3-FA5D2FD7806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541</Words>
  <Application>Microsoft Office PowerPoint</Application>
  <PresentationFormat>Custom</PresentationFormat>
  <Paragraphs>217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SURPRISE TEST</vt:lpstr>
      <vt:lpstr>1.CATEGORIZE THE FOLLOWING INTO THREE DOMAINS OF Ai:  </vt:lpstr>
      <vt:lpstr>2. WHO IS AUTHOR OF THE TERM ARTIFICIAL INTELLIGENCE?</vt:lpstr>
      <vt:lpstr>3. WRITE THE FULL FORM OF THE FOLLOWING:</vt:lpstr>
      <vt:lpstr>4. ANSWER THE FOLLOWING IN ONE WORD OR SENTENCE</vt:lpstr>
      <vt:lpstr>5. Facial detection is the best example of-</vt:lpstr>
      <vt:lpstr>6. Fill in the blanks with suitable option :     data / dataset / vision / optics  / likes</vt:lpstr>
      <vt:lpstr>7. Artificial Intelligence is about_____. </vt:lpstr>
      <vt:lpstr>Our competition</vt:lpstr>
      <vt:lpstr>Our competition </vt:lpstr>
      <vt:lpstr>SCALING FOR the future</vt:lpstr>
      <vt:lpstr>Two-year action plan</vt:lpstr>
      <vt:lpstr>Financials</vt:lpstr>
      <vt:lpstr>Meet the team</vt:lpstr>
      <vt:lpstr>Meet the FULL team</vt:lpstr>
      <vt:lpstr>Summary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2021-07-29T04:12:45Z</dcterms:created>
  <dcterms:modified xsi:type="dcterms:W3CDTF">2024-12-05T06:55:40Z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