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authors.xml" ContentType="application/vnd.ms-powerpoint.author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85" r:id="rId5"/>
    <p:sldId id="277" r:id="rId6"/>
    <p:sldId id="261" r:id="rId7"/>
    <p:sldId id="262" r:id="rId8"/>
    <p:sldId id="263" r:id="rId9"/>
    <p:sldId id="286" r:id="rId10"/>
    <p:sldId id="278" r:id="rId11"/>
    <p:sldId id="289" r:id="rId12"/>
    <p:sldId id="29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648" userDrawn="1">
          <p15:clr>
            <a:srgbClr val="A4A3A4"/>
          </p15:clr>
        </p15:guide>
        <p15:guide id="2" pos="2664" userDrawn="1">
          <p15:clr>
            <a:srgbClr val="A4A3A4"/>
          </p15:clr>
        </p15:guide>
        <p15:guide id="3" orient="horz" pos="2664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5ACC36-10C9-4EA9-8F2E-FF4E82506243}" v="3" dt="2021-08-31T21:12:20.0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264" y="-90"/>
      </p:cViewPr>
      <p:guideLst>
        <p:guide orient="horz" pos="3648"/>
        <p:guide orient="horz" pos="2664"/>
        <p:guide orient="horz" pos="3264"/>
        <p:guide pos="266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38D32CE2-6C64-40A5-9DAB-DD3946A432E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720569BD-8C5B-4110-9E60-C359DDF561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37E1B8-528F-4D87-8EBD-B843BAE2C861}" type="datetimeFigureOut">
              <a:rPr lang="en-US" smtClean="0"/>
              <a:pPr/>
              <a:t>12/16/2024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4C05E23-8F29-4628-B4F0-7CBCB7658F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91933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E576D-777F-42E1-9739-7FD89F404092}" type="datetimeFigureOut">
              <a:rPr lang="en-US" smtClean="0"/>
              <a:pPr/>
              <a:t>12/16/2024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F1A11-BB96-443E-B274-982C61AA7E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52896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56C2E115-5267-49A0-A702-59745AC649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Text Placeholder 8">
            <a:extLst>
              <a:ext uri="{FF2B5EF4-FFF2-40B4-BE49-F238E27FC236}">
                <a16:creationId xmlns="" xmlns:a16="http://schemas.microsoft.com/office/drawing/2014/main" id="{04479580-C1B1-4B70-875C-70152944FD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4355" y="4687178"/>
            <a:ext cx="1598515" cy="1681163"/>
          </a:xfrm>
        </p:spPr>
        <p:txBody>
          <a:bodyPr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="" xmlns:a16="http://schemas.microsoft.com/office/drawing/2014/main" id="{1323CA5D-7F88-4E2C-B2E1-D03E010724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0172" y="1726672"/>
            <a:ext cx="1253665" cy="1681163"/>
          </a:xfrm>
        </p:spPr>
        <p:txBody>
          <a:bodyPr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2FDFF095-F8DE-447E-A83F-BD55BD03BE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03189" y="71740"/>
            <a:ext cx="1253665" cy="1681163"/>
          </a:xfrm>
        </p:spPr>
        <p:txBody>
          <a:bodyPr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="" xmlns:a16="http://schemas.microsoft.com/office/drawing/2014/main" id="{FA2755C1-A0B6-448A-BE5D-4B492BB7BBE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693" y="2858632"/>
            <a:ext cx="1253665" cy="1681163"/>
          </a:xfrm>
        </p:spPr>
        <p:txBody>
          <a:bodyPr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A87F3357-BDC3-43CE-89C0-05F5AB97337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73216" y="3667946"/>
            <a:ext cx="9285382" cy="1277857"/>
          </a:xfrm>
        </p:spPr>
        <p:txBody>
          <a:bodyPr anchor="ctr"/>
          <a:lstStyle>
            <a:lvl1pPr algn="l">
              <a:defRPr sz="6000" cap="all" baseline="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0EFD7F6-12F1-44A8-B26F-82773993F1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70418" y="5325276"/>
            <a:ext cx="3677297" cy="682094"/>
          </a:xfrm>
        </p:spPr>
        <p:txBody>
          <a:bodyPr anchor="ctr"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BE5B50AA-4BAC-4997-B444-E281DECD0DB4}"/>
              </a:ext>
            </a:extLst>
          </p:cNvPr>
          <p:cNvCxnSpPr>
            <a:cxnSpLocks/>
          </p:cNvCxnSpPr>
          <p:nvPr userDrawn="1"/>
        </p:nvCxnSpPr>
        <p:spPr>
          <a:xfrm>
            <a:off x="4579559" y="5744231"/>
            <a:ext cx="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B2DEC412-0EF3-4D93-AF25-A2D2F5A5093A}"/>
              </a:ext>
            </a:extLst>
          </p:cNvPr>
          <p:cNvCxnSpPr>
            <a:cxnSpLocks/>
          </p:cNvCxnSpPr>
          <p:nvPr userDrawn="1"/>
        </p:nvCxnSpPr>
        <p:spPr>
          <a:xfrm>
            <a:off x="2536371" y="2017985"/>
            <a:ext cx="0" cy="153432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1C2836A9-D1F4-4562-B95F-B7BF8F4713B5}"/>
              </a:ext>
            </a:extLst>
          </p:cNvPr>
          <p:cNvCxnSpPr>
            <a:cxnSpLocks/>
          </p:cNvCxnSpPr>
          <p:nvPr userDrawn="1"/>
        </p:nvCxnSpPr>
        <p:spPr>
          <a:xfrm flipH="1">
            <a:off x="4245428" y="5655432"/>
            <a:ext cx="331888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69836124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pos="158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29EDF1B-BFF2-495C-B3B8-4EE6F48140F0}"/>
              </a:ext>
            </a:extLst>
          </p:cNvPr>
          <p:cNvSpPr/>
          <p:nvPr userDrawn="1"/>
        </p:nvSpPr>
        <p:spPr>
          <a:xfrm>
            <a:off x="8412200" y="3195400"/>
            <a:ext cx="2941600" cy="508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629F2809-C0D4-4624-9BF4-7A5A02FC6504}"/>
              </a:ext>
            </a:extLst>
          </p:cNvPr>
          <p:cNvSpPr/>
          <p:nvPr userDrawn="1"/>
        </p:nvSpPr>
        <p:spPr>
          <a:xfrm>
            <a:off x="1034142" y="3195400"/>
            <a:ext cx="2941600" cy="508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A38AFF1-A7FF-4F75-9E57-C1827806B34E}"/>
              </a:ext>
            </a:extLst>
          </p:cNvPr>
          <p:cNvSpPr/>
          <p:nvPr userDrawn="1"/>
        </p:nvSpPr>
        <p:spPr>
          <a:xfrm>
            <a:off x="4706975" y="3195400"/>
            <a:ext cx="2941600" cy="508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34142" y="3266159"/>
            <a:ext cx="2941600" cy="360000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Title 1</a:t>
            </a:r>
            <a:endParaRPr lang="en-ZA" dirty="0"/>
          </a:p>
        </p:txBody>
      </p:sp>
      <p:sp>
        <p:nvSpPr>
          <p:cNvPr id="10" name="Text Placeholder 10">
            <a:extLst>
              <a:ext uri="{FF2B5EF4-FFF2-40B4-BE49-F238E27FC236}">
                <a16:creationId xmlns="" xmlns:a16="http://schemas.microsoft.com/office/drawing/2014/main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34142" y="4117103"/>
            <a:ext cx="2941600" cy="1141882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Bullet Description</a:t>
            </a:r>
            <a:endParaRPr lang="en-ZA"/>
          </a:p>
        </p:txBody>
      </p:sp>
      <p:sp>
        <p:nvSpPr>
          <p:cNvPr id="15" name="Title 1">
            <a:extLst>
              <a:ext uri="{FF2B5EF4-FFF2-40B4-BE49-F238E27FC236}">
                <a16:creationId xmlns="" xmlns:a16="http://schemas.microsoft.com/office/drawing/2014/main" id="{4AA3FE14-6E13-47C9-A512-83A96F3DD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2D83A9ED-5F19-4646-ADCE-C829C97154DC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8">
            <a:extLst>
              <a:ext uri="{FF2B5EF4-FFF2-40B4-BE49-F238E27FC236}">
                <a16:creationId xmlns="" xmlns:a16="http://schemas.microsoft.com/office/drawing/2014/main" id="{6187F4BE-3AD3-4857-B0A9-A9285E52D81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706975" y="3266159"/>
            <a:ext cx="2941600" cy="360000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Title 2</a:t>
            </a:r>
            <a:endParaRPr lang="en-ZA"/>
          </a:p>
        </p:txBody>
      </p:sp>
      <p:sp>
        <p:nvSpPr>
          <p:cNvPr id="21" name="Text Placeholder 10">
            <a:extLst>
              <a:ext uri="{FF2B5EF4-FFF2-40B4-BE49-F238E27FC236}">
                <a16:creationId xmlns="" xmlns:a16="http://schemas.microsoft.com/office/drawing/2014/main" id="{5F81158B-DA52-484D-8105-92B77E4DC46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706975" y="4117103"/>
            <a:ext cx="2941600" cy="1141882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Bullet Description</a:t>
            </a:r>
            <a:endParaRPr lang="en-ZA"/>
          </a:p>
        </p:txBody>
      </p:sp>
      <p:sp>
        <p:nvSpPr>
          <p:cNvPr id="23" name="Text Placeholder 8">
            <a:extLst>
              <a:ext uri="{FF2B5EF4-FFF2-40B4-BE49-F238E27FC236}">
                <a16:creationId xmlns="" xmlns:a16="http://schemas.microsoft.com/office/drawing/2014/main" id="{9AFDDE4E-007E-431B-937C-1B26959515F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12200" y="3266159"/>
            <a:ext cx="2941600" cy="360000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Title 3</a:t>
            </a:r>
            <a:endParaRPr lang="en-ZA"/>
          </a:p>
        </p:txBody>
      </p:sp>
      <p:sp>
        <p:nvSpPr>
          <p:cNvPr id="24" name="Text Placeholder 10">
            <a:extLst>
              <a:ext uri="{FF2B5EF4-FFF2-40B4-BE49-F238E27FC236}">
                <a16:creationId xmlns="" xmlns:a16="http://schemas.microsoft.com/office/drawing/2014/main" id="{3B096111-A95B-402E-B431-43D852C9E2A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12200" y="4117103"/>
            <a:ext cx="2941600" cy="1141882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Bullet Description</a:t>
            </a:r>
            <a:endParaRPr lang="en-ZA"/>
          </a:p>
        </p:txBody>
      </p:sp>
      <p:sp>
        <p:nvSpPr>
          <p:cNvPr id="18" name="Date Placeholder 2">
            <a:extLst>
              <a:ext uri="{FF2B5EF4-FFF2-40B4-BE49-F238E27FC236}">
                <a16:creationId xmlns="" xmlns:a16="http://schemas.microsoft.com/office/drawing/2014/main" id="{7EDA1598-95B9-4907-B9B9-46A0B9ACC8D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19" name="Footer Placeholder 3">
            <a:extLst>
              <a:ext uri="{FF2B5EF4-FFF2-40B4-BE49-F238E27FC236}">
                <a16:creationId xmlns="" xmlns:a16="http://schemas.microsoft.com/office/drawing/2014/main" id="{63AF9C34-CC92-4EDC-9D5F-1FABCEB87400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20" name="Slide Number Placeholder 4">
            <a:extLst>
              <a:ext uri="{FF2B5EF4-FFF2-40B4-BE49-F238E27FC236}">
                <a16:creationId xmlns="" xmlns:a16="http://schemas.microsoft.com/office/drawing/2014/main" id="{EAEA54FD-376F-4285-9684-F9DFDE0B472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90367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26">
            <a:extLst>
              <a:ext uri="{FF2B5EF4-FFF2-40B4-BE49-F238E27FC236}">
                <a16:creationId xmlns="" xmlns:a16="http://schemas.microsoft.com/office/drawing/2014/main" id="{3744A1FD-A0F1-401C-BB06-4ACCF6AA058F}"/>
              </a:ext>
            </a:extLst>
          </p:cNvPr>
          <p:cNvSpPr/>
          <p:nvPr userDrawn="1"/>
        </p:nvSpPr>
        <p:spPr>
          <a:xfrm>
            <a:off x="0" y="2"/>
            <a:ext cx="5288281" cy="6858001"/>
          </a:xfrm>
          <a:custGeom>
            <a:avLst/>
            <a:gdLst>
              <a:gd name="connsiteX0" fmla="*/ 0 w 5288281"/>
              <a:gd name="connsiteY0" fmla="*/ 0 h 6858001"/>
              <a:gd name="connsiteX1" fmla="*/ 1707378 w 5288281"/>
              <a:gd name="connsiteY1" fmla="*/ 0 h 6858001"/>
              <a:gd name="connsiteX2" fmla="*/ 1707378 w 5288281"/>
              <a:gd name="connsiteY2" fmla="*/ 1511096 h 6858001"/>
              <a:gd name="connsiteX3" fmla="*/ 5288281 w 5288281"/>
              <a:gd name="connsiteY3" fmla="*/ 1511096 h 6858001"/>
              <a:gd name="connsiteX4" fmla="*/ 5288281 w 5288281"/>
              <a:gd name="connsiteY4" fmla="*/ 3253159 h 6858001"/>
              <a:gd name="connsiteX5" fmla="*/ 1707378 w 5288281"/>
              <a:gd name="connsiteY5" fmla="*/ 3253159 h 6858001"/>
              <a:gd name="connsiteX6" fmla="*/ 1707378 w 5288281"/>
              <a:gd name="connsiteY6" fmla="*/ 5115860 h 6858001"/>
              <a:gd name="connsiteX7" fmla="*/ 5272034 w 5288281"/>
              <a:gd name="connsiteY7" fmla="*/ 5115860 h 6858001"/>
              <a:gd name="connsiteX8" fmla="*/ 5272034 w 5288281"/>
              <a:gd name="connsiteY8" fmla="*/ 6858001 h 6858001"/>
              <a:gd name="connsiteX9" fmla="*/ 0 w 5288281"/>
              <a:gd name="connsiteY9" fmla="*/ 6858001 h 6858001"/>
              <a:gd name="connsiteX10" fmla="*/ 0 w 5288281"/>
              <a:gd name="connsiteY10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88281" h="6858001">
                <a:moveTo>
                  <a:pt x="0" y="0"/>
                </a:moveTo>
                <a:lnTo>
                  <a:pt x="1707378" y="0"/>
                </a:lnTo>
                <a:lnTo>
                  <a:pt x="1707378" y="1511096"/>
                </a:lnTo>
                <a:lnTo>
                  <a:pt x="5288281" y="1511096"/>
                </a:lnTo>
                <a:lnTo>
                  <a:pt x="5288281" y="3253159"/>
                </a:lnTo>
                <a:lnTo>
                  <a:pt x="1707378" y="3253159"/>
                </a:lnTo>
                <a:lnTo>
                  <a:pt x="1707378" y="5115860"/>
                </a:lnTo>
                <a:lnTo>
                  <a:pt x="5272034" y="5115860"/>
                </a:lnTo>
                <a:lnTo>
                  <a:pt x="5272034" y="6858001"/>
                </a:lnTo>
                <a:lnTo>
                  <a:pt x="0" y="685800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31" name="Title 1">
            <a:extLst>
              <a:ext uri="{FF2B5EF4-FFF2-40B4-BE49-F238E27FC236}">
                <a16:creationId xmlns="" xmlns:a16="http://schemas.microsoft.com/office/drawing/2014/main" id="{B2DB8B03-EE62-48FF-8583-59DFBBEDA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3720" y="1419438"/>
            <a:ext cx="4450080" cy="924808"/>
          </a:xfrm>
        </p:spPr>
        <p:txBody>
          <a:bodyPr lIns="0" anchor="t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="" xmlns:a16="http://schemas.microsoft.com/office/drawing/2014/main" id="{EAF98237-032C-4FA5-B76D-C29FB5F6FF7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366082" y="3009550"/>
            <a:ext cx="1254314" cy="360000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Bullet 1</a:t>
            </a:r>
            <a:endParaRPr lang="en-ZA"/>
          </a:p>
        </p:txBody>
      </p:sp>
      <p:sp>
        <p:nvSpPr>
          <p:cNvPr id="34" name="Text Placeholder 8">
            <a:extLst>
              <a:ext uri="{FF2B5EF4-FFF2-40B4-BE49-F238E27FC236}">
                <a16:creationId xmlns="" xmlns:a16="http://schemas.microsoft.com/office/drawing/2014/main" id="{44353DAE-0553-4AB4-8929-C4F0C1424E1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66082" y="4017086"/>
            <a:ext cx="1254314" cy="360000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Bullet 1</a:t>
            </a:r>
            <a:endParaRPr lang="en-ZA"/>
          </a:p>
        </p:txBody>
      </p:sp>
      <p:sp>
        <p:nvSpPr>
          <p:cNvPr id="35" name="Text Placeholder 8">
            <a:extLst>
              <a:ext uri="{FF2B5EF4-FFF2-40B4-BE49-F238E27FC236}">
                <a16:creationId xmlns="" xmlns:a16="http://schemas.microsoft.com/office/drawing/2014/main" id="{9651CB4B-B007-4E99-9371-20279E8FF7B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66082" y="4957948"/>
            <a:ext cx="1254314" cy="360000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Bullet 1</a:t>
            </a:r>
            <a:endParaRPr lang="en-ZA"/>
          </a:p>
        </p:txBody>
      </p:sp>
      <p:sp>
        <p:nvSpPr>
          <p:cNvPr id="36" name="Text Placeholder 8">
            <a:extLst>
              <a:ext uri="{FF2B5EF4-FFF2-40B4-BE49-F238E27FC236}">
                <a16:creationId xmlns="" xmlns:a16="http://schemas.microsoft.com/office/drawing/2014/main" id="{C0437717-0C1B-4589-AEF7-D8E934F4119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903720" y="2816574"/>
            <a:ext cx="561421" cy="627254"/>
          </a:xfrm>
        </p:spPr>
        <p:txBody>
          <a:bodyPr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#</a:t>
            </a:r>
            <a:endParaRPr lang="en-ZA"/>
          </a:p>
        </p:txBody>
      </p:sp>
      <p:sp>
        <p:nvSpPr>
          <p:cNvPr id="39" name="Text Placeholder 8">
            <a:extLst>
              <a:ext uri="{FF2B5EF4-FFF2-40B4-BE49-F238E27FC236}">
                <a16:creationId xmlns="" xmlns:a16="http://schemas.microsoft.com/office/drawing/2014/main" id="{BE01B6B4-5A67-4429-A312-A531EC3BF42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03720" y="3805802"/>
            <a:ext cx="561421" cy="627254"/>
          </a:xfrm>
        </p:spPr>
        <p:txBody>
          <a:bodyPr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#</a:t>
            </a:r>
            <a:endParaRPr lang="en-ZA"/>
          </a:p>
        </p:txBody>
      </p:sp>
      <p:sp>
        <p:nvSpPr>
          <p:cNvPr id="40" name="Text Placeholder 8">
            <a:extLst>
              <a:ext uri="{FF2B5EF4-FFF2-40B4-BE49-F238E27FC236}">
                <a16:creationId xmlns="" xmlns:a16="http://schemas.microsoft.com/office/drawing/2014/main" id="{1673722D-82CF-4D94-9D83-D95A8DE5ACE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03721" y="4795030"/>
            <a:ext cx="561421" cy="627254"/>
          </a:xfrm>
        </p:spPr>
        <p:txBody>
          <a:bodyPr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#</a:t>
            </a:r>
            <a:endParaRPr lang="en-ZA"/>
          </a:p>
        </p:txBody>
      </p:sp>
      <p:sp>
        <p:nvSpPr>
          <p:cNvPr id="41" name="Text Placeholder 18">
            <a:extLst>
              <a:ext uri="{FF2B5EF4-FFF2-40B4-BE49-F238E27FC236}">
                <a16:creationId xmlns="" xmlns:a16="http://schemas.microsoft.com/office/drawing/2014/main" id="{05767D4F-E20C-4F37-B411-A7F221B6A85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9106" y="3058998"/>
            <a:ext cx="2427514" cy="715169"/>
          </a:xfrm>
        </p:spPr>
        <p:txBody>
          <a:bodyPr lIns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2" name="Text Placeholder 18">
            <a:extLst>
              <a:ext uri="{FF2B5EF4-FFF2-40B4-BE49-F238E27FC236}">
                <a16:creationId xmlns="" xmlns:a16="http://schemas.microsoft.com/office/drawing/2014/main" id="{BB90A96A-A614-41C0-9759-F6C15AE6806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629106" y="4069174"/>
            <a:ext cx="2427514" cy="715169"/>
          </a:xfrm>
        </p:spPr>
        <p:txBody>
          <a:bodyPr lIns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3" name="Text Placeholder 18">
            <a:extLst>
              <a:ext uri="{FF2B5EF4-FFF2-40B4-BE49-F238E27FC236}">
                <a16:creationId xmlns="" xmlns:a16="http://schemas.microsoft.com/office/drawing/2014/main" id="{983AE7FC-57B1-4AB3-8EAA-A85904DBBE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629106" y="5011206"/>
            <a:ext cx="2427514" cy="715169"/>
          </a:xfrm>
        </p:spPr>
        <p:txBody>
          <a:bodyPr lIns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Date Placeholder 1">
            <a:extLst>
              <a:ext uri="{FF2B5EF4-FFF2-40B4-BE49-F238E27FC236}">
                <a16:creationId xmlns="" xmlns:a16="http://schemas.microsoft.com/office/drawing/2014/main" id="{8AECD175-60EB-459F-BA4C-8E4DE7BC01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16" name="Footer Placeholder 2">
            <a:extLst>
              <a:ext uri="{FF2B5EF4-FFF2-40B4-BE49-F238E27FC236}">
                <a16:creationId xmlns="" xmlns:a16="http://schemas.microsoft.com/office/drawing/2014/main" id="{2180FF4C-4A98-4E30-B414-026CEECAE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17" name="Slide Number Placeholder 7">
            <a:extLst>
              <a:ext uri="{FF2B5EF4-FFF2-40B4-BE49-F238E27FC236}">
                <a16:creationId xmlns="" xmlns:a16="http://schemas.microsoft.com/office/drawing/2014/main" id="{9498BBC0-E864-44E0-8C60-D13DC062B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61310622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0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 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="" xmlns:a16="http://schemas.microsoft.com/office/drawing/2014/main" id="{1FBFD526-F385-422D-A7A7-BCE72D8141B2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0" y="3"/>
            <a:ext cx="5288281" cy="6857999"/>
          </a:xfrm>
          <a:custGeom>
            <a:avLst/>
            <a:gdLst>
              <a:gd name="connsiteX0" fmla="*/ 0 w 5288281"/>
              <a:gd name="connsiteY0" fmla="*/ 0 h 6857999"/>
              <a:gd name="connsiteX1" fmla="*/ 1707378 w 5288281"/>
              <a:gd name="connsiteY1" fmla="*/ 0 h 6857999"/>
              <a:gd name="connsiteX2" fmla="*/ 1707378 w 5288281"/>
              <a:gd name="connsiteY2" fmla="*/ 1511096 h 6857999"/>
              <a:gd name="connsiteX3" fmla="*/ 5288281 w 5288281"/>
              <a:gd name="connsiteY3" fmla="*/ 1511096 h 6857999"/>
              <a:gd name="connsiteX4" fmla="*/ 5288281 w 5288281"/>
              <a:gd name="connsiteY4" fmla="*/ 3253159 h 6857999"/>
              <a:gd name="connsiteX5" fmla="*/ 1707378 w 5288281"/>
              <a:gd name="connsiteY5" fmla="*/ 3253159 h 6857999"/>
              <a:gd name="connsiteX6" fmla="*/ 1707378 w 5288281"/>
              <a:gd name="connsiteY6" fmla="*/ 5115860 h 6857999"/>
              <a:gd name="connsiteX7" fmla="*/ 5272034 w 5288281"/>
              <a:gd name="connsiteY7" fmla="*/ 5115860 h 6857999"/>
              <a:gd name="connsiteX8" fmla="*/ 5272034 w 5288281"/>
              <a:gd name="connsiteY8" fmla="*/ 6857999 h 6857999"/>
              <a:gd name="connsiteX9" fmla="*/ 0 w 5288281"/>
              <a:gd name="connsiteY9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88281" h="6857999">
                <a:moveTo>
                  <a:pt x="0" y="0"/>
                </a:moveTo>
                <a:lnTo>
                  <a:pt x="1707378" y="0"/>
                </a:lnTo>
                <a:lnTo>
                  <a:pt x="1707378" y="1511096"/>
                </a:lnTo>
                <a:lnTo>
                  <a:pt x="5288281" y="1511096"/>
                </a:lnTo>
                <a:lnTo>
                  <a:pt x="5288281" y="3253159"/>
                </a:lnTo>
                <a:lnTo>
                  <a:pt x="1707378" y="3253159"/>
                </a:lnTo>
                <a:lnTo>
                  <a:pt x="1707378" y="5115860"/>
                </a:lnTo>
                <a:lnTo>
                  <a:pt x="5272034" y="5115860"/>
                </a:lnTo>
                <a:lnTo>
                  <a:pt x="5272034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Title 1">
            <a:extLst>
              <a:ext uri="{FF2B5EF4-FFF2-40B4-BE49-F238E27FC236}">
                <a16:creationId xmlns="" xmlns:a16="http://schemas.microsoft.com/office/drawing/2014/main" id="{B2DB8B03-EE62-48FF-8583-59DFBBEDA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3720" y="1419438"/>
            <a:ext cx="4450080" cy="924808"/>
          </a:xfrm>
        </p:spPr>
        <p:txBody>
          <a:bodyPr lIns="0" anchor="t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="" xmlns:a16="http://schemas.microsoft.com/office/drawing/2014/main" id="{EAF98237-032C-4FA5-B76D-C29FB5F6FF7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366082" y="3009550"/>
            <a:ext cx="1254314" cy="360000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Bullet 1</a:t>
            </a:r>
            <a:endParaRPr lang="en-ZA"/>
          </a:p>
        </p:txBody>
      </p:sp>
      <p:sp>
        <p:nvSpPr>
          <p:cNvPr id="34" name="Text Placeholder 8">
            <a:extLst>
              <a:ext uri="{FF2B5EF4-FFF2-40B4-BE49-F238E27FC236}">
                <a16:creationId xmlns="" xmlns:a16="http://schemas.microsoft.com/office/drawing/2014/main" id="{44353DAE-0553-4AB4-8929-C4F0C1424E1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66082" y="4017086"/>
            <a:ext cx="1254314" cy="360000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Bullet 1</a:t>
            </a:r>
            <a:endParaRPr lang="en-ZA"/>
          </a:p>
        </p:txBody>
      </p:sp>
      <p:sp>
        <p:nvSpPr>
          <p:cNvPr id="35" name="Text Placeholder 8">
            <a:extLst>
              <a:ext uri="{FF2B5EF4-FFF2-40B4-BE49-F238E27FC236}">
                <a16:creationId xmlns="" xmlns:a16="http://schemas.microsoft.com/office/drawing/2014/main" id="{9651CB4B-B007-4E99-9371-20279E8FF7B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66082" y="4957948"/>
            <a:ext cx="1254314" cy="360000"/>
          </a:xfr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Bullet 1</a:t>
            </a:r>
            <a:endParaRPr lang="en-ZA"/>
          </a:p>
        </p:txBody>
      </p:sp>
      <p:sp>
        <p:nvSpPr>
          <p:cNvPr id="36" name="Text Placeholder 8">
            <a:extLst>
              <a:ext uri="{FF2B5EF4-FFF2-40B4-BE49-F238E27FC236}">
                <a16:creationId xmlns="" xmlns:a16="http://schemas.microsoft.com/office/drawing/2014/main" id="{C0437717-0C1B-4589-AEF7-D8E934F4119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903720" y="2816574"/>
            <a:ext cx="561421" cy="627254"/>
          </a:xfrm>
        </p:spPr>
        <p:txBody>
          <a:bodyPr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#</a:t>
            </a:r>
            <a:endParaRPr lang="en-ZA"/>
          </a:p>
        </p:txBody>
      </p:sp>
      <p:sp>
        <p:nvSpPr>
          <p:cNvPr id="39" name="Text Placeholder 8">
            <a:extLst>
              <a:ext uri="{FF2B5EF4-FFF2-40B4-BE49-F238E27FC236}">
                <a16:creationId xmlns="" xmlns:a16="http://schemas.microsoft.com/office/drawing/2014/main" id="{BE01B6B4-5A67-4429-A312-A531EC3BF42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03720" y="3805802"/>
            <a:ext cx="561421" cy="627254"/>
          </a:xfrm>
        </p:spPr>
        <p:txBody>
          <a:bodyPr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#</a:t>
            </a:r>
            <a:endParaRPr lang="en-ZA"/>
          </a:p>
        </p:txBody>
      </p:sp>
      <p:sp>
        <p:nvSpPr>
          <p:cNvPr id="40" name="Text Placeholder 8">
            <a:extLst>
              <a:ext uri="{FF2B5EF4-FFF2-40B4-BE49-F238E27FC236}">
                <a16:creationId xmlns="" xmlns:a16="http://schemas.microsoft.com/office/drawing/2014/main" id="{1673722D-82CF-4D94-9D83-D95A8DE5ACE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03721" y="4795030"/>
            <a:ext cx="561421" cy="627254"/>
          </a:xfrm>
        </p:spPr>
        <p:txBody>
          <a:bodyPr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#</a:t>
            </a:r>
            <a:endParaRPr lang="en-ZA"/>
          </a:p>
        </p:txBody>
      </p:sp>
      <p:sp>
        <p:nvSpPr>
          <p:cNvPr id="41" name="Text Placeholder 18">
            <a:extLst>
              <a:ext uri="{FF2B5EF4-FFF2-40B4-BE49-F238E27FC236}">
                <a16:creationId xmlns="" xmlns:a16="http://schemas.microsoft.com/office/drawing/2014/main" id="{05767D4F-E20C-4F37-B411-A7F221B6A85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9106" y="3074238"/>
            <a:ext cx="2427514" cy="715169"/>
          </a:xfrm>
        </p:spPr>
        <p:txBody>
          <a:bodyPr lIns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2" name="Text Placeholder 18">
            <a:extLst>
              <a:ext uri="{FF2B5EF4-FFF2-40B4-BE49-F238E27FC236}">
                <a16:creationId xmlns="" xmlns:a16="http://schemas.microsoft.com/office/drawing/2014/main" id="{BB90A96A-A614-41C0-9759-F6C15AE6806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629106" y="4074889"/>
            <a:ext cx="2427514" cy="715169"/>
          </a:xfrm>
        </p:spPr>
        <p:txBody>
          <a:bodyPr lIns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3" name="Text Placeholder 18">
            <a:extLst>
              <a:ext uri="{FF2B5EF4-FFF2-40B4-BE49-F238E27FC236}">
                <a16:creationId xmlns="" xmlns:a16="http://schemas.microsoft.com/office/drawing/2014/main" id="{983AE7FC-57B1-4AB3-8EAA-A85904DBBE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629106" y="5016921"/>
            <a:ext cx="2427514" cy="715169"/>
          </a:xfrm>
        </p:spPr>
        <p:txBody>
          <a:bodyPr lIns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Date Placeholder 1">
            <a:extLst>
              <a:ext uri="{FF2B5EF4-FFF2-40B4-BE49-F238E27FC236}">
                <a16:creationId xmlns="" xmlns:a16="http://schemas.microsoft.com/office/drawing/2014/main" id="{8AECD175-60EB-459F-BA4C-8E4DE7BC01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16" name="Footer Placeholder 2">
            <a:extLst>
              <a:ext uri="{FF2B5EF4-FFF2-40B4-BE49-F238E27FC236}">
                <a16:creationId xmlns="" xmlns:a16="http://schemas.microsoft.com/office/drawing/2014/main" id="{2180FF4C-4A98-4E30-B414-026CEECAE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17" name="Slide Number Placeholder 7">
            <a:extLst>
              <a:ext uri="{FF2B5EF4-FFF2-40B4-BE49-F238E27FC236}">
                <a16:creationId xmlns="" xmlns:a16="http://schemas.microsoft.com/office/drawing/2014/main" id="{9498BBC0-E864-44E0-8C60-D13DC062B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61290837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0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F24F48E-4E21-421F-A044-1D5C607BF7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429000"/>
            <a:ext cx="4114797" cy="27479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  <a:lvl2pPr marL="457200" indent="0">
              <a:lnSpc>
                <a:spcPct val="150000"/>
              </a:lnSpc>
              <a:buNone/>
              <a:defRPr sz="1200"/>
            </a:lvl2pPr>
            <a:lvl3pPr marL="914400" indent="0">
              <a:lnSpc>
                <a:spcPct val="150000"/>
              </a:lnSpc>
              <a:buNone/>
              <a:defRPr sz="1200"/>
            </a:lvl3pPr>
            <a:lvl4pPr marL="1371600" indent="0">
              <a:lnSpc>
                <a:spcPct val="150000"/>
              </a:lnSpc>
              <a:buNone/>
              <a:defRPr sz="1200"/>
            </a:lvl4pPr>
            <a:lvl5pPr marL="1828800" indent="0">
              <a:lnSpc>
                <a:spcPct val="150000"/>
              </a:lnSpc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6C70E23-CF91-4792-9B98-182E6804BB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39003" y="3429000"/>
            <a:ext cx="4114797" cy="27479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  <a:lvl2pPr marL="457200" indent="0">
              <a:lnSpc>
                <a:spcPct val="150000"/>
              </a:lnSpc>
              <a:buNone/>
              <a:defRPr sz="1200"/>
            </a:lvl2pPr>
            <a:lvl3pPr marL="914400" indent="0">
              <a:lnSpc>
                <a:spcPct val="150000"/>
              </a:lnSpc>
              <a:buNone/>
              <a:defRPr sz="1200"/>
            </a:lvl3pPr>
            <a:lvl4pPr marL="1371600" indent="0">
              <a:lnSpc>
                <a:spcPct val="150000"/>
              </a:lnSpc>
              <a:buNone/>
              <a:defRPr sz="1200"/>
            </a:lvl4pPr>
            <a:lvl5pPr marL="1828800" indent="0">
              <a:lnSpc>
                <a:spcPct val="150000"/>
              </a:lnSpc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15A2875-2896-4182-BA30-FB502AC98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F72769E-89D2-4868-B2CF-A0759A62C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77500" y="6356350"/>
            <a:ext cx="876300" cy="365125"/>
          </a:xfrm>
        </p:spPr>
        <p:txBody>
          <a:bodyPr/>
          <a:lstStyle/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E0011F19-A2C9-4F67-A7F1-592B85FFB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>
            <a:normAutofit/>
          </a:bodyPr>
          <a:lstStyle>
            <a:lvl1pPr algn="ctr"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C7C8CFDC-095C-4312-A01D-7430D1FEAA6F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603500"/>
            <a:ext cx="0" cy="42545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6DE385DE-9334-4CED-AD7E-F63A320B0512}"/>
              </a:ext>
            </a:extLst>
          </p:cNvPr>
          <p:cNvSpPr/>
          <p:nvPr userDrawn="1"/>
        </p:nvSpPr>
        <p:spPr>
          <a:xfrm>
            <a:off x="0" y="2324100"/>
            <a:ext cx="12192000" cy="633411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="" xmlns:a16="http://schemas.microsoft.com/office/drawing/2014/main" id="{211839B3-0E6A-4750-8862-3A55B0FEF98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8201" y="2413000"/>
            <a:ext cx="4114795" cy="49371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="" xmlns:a16="http://schemas.microsoft.com/office/drawing/2014/main" id="{E72DA832-BD58-447B-A20E-EA3A7F4EAFF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239003" y="2413000"/>
            <a:ext cx="4114797" cy="49371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ooter Placeholder 7">
            <a:extLst>
              <a:ext uri="{FF2B5EF4-FFF2-40B4-BE49-F238E27FC236}">
                <a16:creationId xmlns="" xmlns:a16="http://schemas.microsoft.com/office/drawing/2014/main" id="{64EBCEB5-BD23-4BD0-BB31-DF6A631D5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9002" y="6356350"/>
            <a:ext cx="3038469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Pitch deck</a:t>
            </a:r>
          </a:p>
        </p:txBody>
      </p:sp>
    </p:spTree>
    <p:extLst>
      <p:ext uri="{BB962C8B-B14F-4D97-AF65-F5344CB8AC3E}">
        <p14:creationId xmlns="" xmlns:p14="http://schemas.microsoft.com/office/powerpoint/2010/main" val="3348445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a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5">
            <a:extLst>
              <a:ext uri="{FF2B5EF4-FFF2-40B4-BE49-F238E27FC236}">
                <a16:creationId xmlns=""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57335" y="1822008"/>
            <a:ext cx="3295186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=""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57335" y="2167484"/>
            <a:ext cx="3294437" cy="540104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 Placeholder 15">
            <a:extLst>
              <a:ext uri="{FF2B5EF4-FFF2-40B4-BE49-F238E27FC236}">
                <a16:creationId xmlns="" xmlns:a16="http://schemas.microsoft.com/office/drawing/2014/main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80795" y="3339988"/>
            <a:ext cx="3295186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="" xmlns:a16="http://schemas.microsoft.com/office/drawing/2014/main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80795" y="3685464"/>
            <a:ext cx="3294437" cy="540104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="" xmlns:a16="http://schemas.microsoft.com/office/drawing/2014/main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31710" y="4857968"/>
            <a:ext cx="3295186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="" xmlns:a16="http://schemas.microsoft.com/office/drawing/2014/main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31710" y="5203444"/>
            <a:ext cx="3294437" cy="540104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274844B5-3E4A-4209-AD6C-31EB9B57D62E}"/>
              </a:ext>
            </a:extLst>
          </p:cNvPr>
          <p:cNvCxnSpPr>
            <a:cxnSpLocks/>
          </p:cNvCxnSpPr>
          <p:nvPr userDrawn="1"/>
        </p:nvCxnSpPr>
        <p:spPr>
          <a:xfrm flipV="1">
            <a:off x="4369950" y="805543"/>
            <a:ext cx="3648352" cy="6052189"/>
          </a:xfrm>
          <a:prstGeom prst="straightConnector1">
            <a:avLst/>
          </a:prstGeom>
          <a:ln w="1905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="" xmlns:a16="http://schemas.microsoft.com/office/drawing/2014/main" id="{1519057B-4248-4880-A89E-5DCBBB157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319657" cy="924808"/>
          </a:xfrm>
        </p:spPr>
        <p:txBody>
          <a:bodyPr lIns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976011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8DB7A5A-4225-417D-92C6-1C9A16E37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F24F48E-4E21-421F-A044-1D5C607BF7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6C70E23-CF91-4792-9B98-182E6804BB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15A2875-2896-4182-BA30-FB502AC98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B9BA8EE-BF3B-4E61-9241-4BC605B36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F72769E-89D2-4868-B2CF-A0759A62C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6340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611C53D-85FC-41D8-9A69-F4734072C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4142" y="2046288"/>
            <a:ext cx="554445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17446CE-03E2-409B-B8EF-7C188C1E6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4142" y="3162300"/>
            <a:ext cx="5544458" cy="3027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0F4FC59-2ADF-4A3F-BBF9-07FF022209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240588" y="2046288"/>
            <a:ext cx="4114800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47F889E-7C42-4396-AEE8-7B337AFAF1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240588" y="3162300"/>
            <a:ext cx="4114800" cy="3027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533D57D1-26E8-4CE2-AAA6-482AA55FC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C24918E-7FEA-4406-B5C4-9CA22363D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6015B8D0-7EB3-42DC-AD4D-51B34268A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2FF7DCBA-487E-4B33-BB90-0DADF952C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319657" cy="924808"/>
          </a:xfrm>
        </p:spPr>
        <p:txBody>
          <a:bodyPr lIns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5679E440-088D-4C5E-AE96-53292A60A147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31251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772EF9B-97B0-4909-B1C8-B680035F9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142" y="1850572"/>
            <a:ext cx="10134601" cy="40930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7CA22921-D059-426E-8623-0C4322D58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24162065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- 4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="" xmlns:a16="http://schemas.microsoft.com/office/drawing/2014/main" id="{C7B19AA7-3B63-43B8-BE54-6F7F01B2625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804817" y="2233881"/>
            <a:ext cx="3387182" cy="2390238"/>
          </a:xfrm>
          <a:custGeom>
            <a:avLst/>
            <a:gdLst>
              <a:gd name="connsiteX0" fmla="*/ 1033243 w 3387182"/>
              <a:gd name="connsiteY0" fmla="*/ 0 h 2390238"/>
              <a:gd name="connsiteX1" fmla="*/ 3387182 w 3387182"/>
              <a:gd name="connsiteY1" fmla="*/ 0 h 2390238"/>
              <a:gd name="connsiteX2" fmla="*/ 3378264 w 3387182"/>
              <a:gd name="connsiteY2" fmla="*/ 2390238 h 2390238"/>
              <a:gd name="connsiteX3" fmla="*/ 0 w 3387182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7182" h="2390238">
                <a:moveTo>
                  <a:pt x="1033243" y="0"/>
                </a:moveTo>
                <a:lnTo>
                  <a:pt x="3387182" y="0"/>
                </a:lnTo>
                <a:lnTo>
                  <a:pt x="3378264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="" xmlns:a16="http://schemas.microsoft.com/office/drawing/2014/main" id="{1B55057A-5AE4-4EAE-8E1E-189462BF31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690016" y="2233881"/>
            <a:ext cx="3917851" cy="2390238"/>
          </a:xfrm>
          <a:custGeom>
            <a:avLst/>
            <a:gdLst>
              <a:gd name="connsiteX0" fmla="*/ 1033243 w 3917851"/>
              <a:gd name="connsiteY0" fmla="*/ 0 h 2390238"/>
              <a:gd name="connsiteX1" fmla="*/ 3917851 w 3917851"/>
              <a:gd name="connsiteY1" fmla="*/ 0 h 2390238"/>
              <a:gd name="connsiteX2" fmla="*/ 2884608 w 3917851"/>
              <a:gd name="connsiteY2" fmla="*/ 2390238 h 2390238"/>
              <a:gd name="connsiteX3" fmla="*/ 0 w 3917851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17851" h="2390238">
                <a:moveTo>
                  <a:pt x="1033243" y="0"/>
                </a:moveTo>
                <a:lnTo>
                  <a:pt x="3917851" y="0"/>
                </a:lnTo>
                <a:lnTo>
                  <a:pt x="2884608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="" xmlns:a16="http://schemas.microsoft.com/office/drawing/2014/main" id="{A4433358-37F4-4631-87BD-71A4E90A4C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75215" y="2233881"/>
            <a:ext cx="3917851" cy="2390238"/>
          </a:xfrm>
          <a:custGeom>
            <a:avLst/>
            <a:gdLst>
              <a:gd name="connsiteX0" fmla="*/ 1033243 w 3917851"/>
              <a:gd name="connsiteY0" fmla="*/ 0 h 2390238"/>
              <a:gd name="connsiteX1" fmla="*/ 3917851 w 3917851"/>
              <a:gd name="connsiteY1" fmla="*/ 0 h 2390238"/>
              <a:gd name="connsiteX2" fmla="*/ 2884608 w 3917851"/>
              <a:gd name="connsiteY2" fmla="*/ 2390238 h 2390238"/>
              <a:gd name="connsiteX3" fmla="*/ 0 w 3917851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17851" h="2390238">
                <a:moveTo>
                  <a:pt x="1033243" y="0"/>
                </a:moveTo>
                <a:lnTo>
                  <a:pt x="3917851" y="0"/>
                </a:lnTo>
                <a:lnTo>
                  <a:pt x="2884608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A663A4BE-7DD2-4FAC-B36C-6A1DAB0740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233881"/>
            <a:ext cx="3378263" cy="2390238"/>
          </a:xfrm>
          <a:custGeom>
            <a:avLst/>
            <a:gdLst>
              <a:gd name="connsiteX0" fmla="*/ 0 w 3378263"/>
              <a:gd name="connsiteY0" fmla="*/ 0 h 2390238"/>
              <a:gd name="connsiteX1" fmla="*/ 3378263 w 3378263"/>
              <a:gd name="connsiteY1" fmla="*/ 0 h 2390238"/>
              <a:gd name="connsiteX2" fmla="*/ 2345020 w 3378263"/>
              <a:gd name="connsiteY2" fmla="*/ 2390238 h 2390238"/>
              <a:gd name="connsiteX3" fmla="*/ 0 w 3378263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78263" h="2390238">
                <a:moveTo>
                  <a:pt x="0" y="0"/>
                </a:moveTo>
                <a:lnTo>
                  <a:pt x="3378263" y="0"/>
                </a:lnTo>
                <a:lnTo>
                  <a:pt x="2345020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EEF1FEE-F11E-4D86-B18A-334DC8379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143D405-92C8-41A3-8CA8-EAB7EE6E9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813E559-638A-4105-95C4-0812BAFB7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Title 1">
            <a:extLst>
              <a:ext uri="{FF2B5EF4-FFF2-40B4-BE49-F238E27FC236}">
                <a16:creationId xmlns="" xmlns:a16="http://schemas.microsoft.com/office/drawing/2014/main" id="{0157B5A6-CA34-4D5D-9A70-14D478D55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>
            <a:normAutofit/>
          </a:bodyPr>
          <a:lstStyle>
            <a:lvl1pPr algn="ctr"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="" xmlns:a16="http://schemas.microsoft.com/office/drawing/2014/main" id="{CEC8B31E-90EA-47DA-88C8-7210550FEC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554933" y="5061424"/>
            <a:ext cx="2443654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err="1"/>
              <a:t>nAME</a:t>
            </a:r>
            <a:endParaRPr lang="en-US"/>
          </a:p>
        </p:txBody>
      </p:sp>
      <p:sp>
        <p:nvSpPr>
          <p:cNvPr id="27" name="Text Placeholder 18">
            <a:extLst>
              <a:ext uri="{FF2B5EF4-FFF2-40B4-BE49-F238E27FC236}">
                <a16:creationId xmlns="" xmlns:a16="http://schemas.microsoft.com/office/drawing/2014/main" id="{0B29C3B6-1467-4DB9-A2AE-6C82548895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554932" y="5406900"/>
            <a:ext cx="2443099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="" xmlns:a16="http://schemas.microsoft.com/office/drawing/2014/main" id="{C0CAE507-1952-49D5-A01E-F3CEA53FEF3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31476" y="5061424"/>
            <a:ext cx="2443654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err="1"/>
              <a:t>nAME</a:t>
            </a:r>
            <a:endParaRPr lang="en-US"/>
          </a:p>
        </p:txBody>
      </p:sp>
      <p:sp>
        <p:nvSpPr>
          <p:cNvPr id="29" name="Text Placeholder 18">
            <a:extLst>
              <a:ext uri="{FF2B5EF4-FFF2-40B4-BE49-F238E27FC236}">
                <a16:creationId xmlns="" xmlns:a16="http://schemas.microsoft.com/office/drawing/2014/main" id="{BC2F8ABF-1CD3-4283-BBC9-9536E8C045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1475" y="5406900"/>
            <a:ext cx="2443099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0" name="Text Placeholder 15">
            <a:extLst>
              <a:ext uri="{FF2B5EF4-FFF2-40B4-BE49-F238E27FC236}">
                <a16:creationId xmlns="" xmlns:a16="http://schemas.microsoft.com/office/drawing/2014/main" id="{FE6695F4-4900-48B5-9D68-486774B8D7F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77835" y="5061424"/>
            <a:ext cx="2443654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err="1"/>
              <a:t>nAME</a:t>
            </a:r>
            <a:endParaRPr lang="en-US"/>
          </a:p>
        </p:txBody>
      </p:sp>
      <p:sp>
        <p:nvSpPr>
          <p:cNvPr id="31" name="Text Placeholder 18">
            <a:extLst>
              <a:ext uri="{FF2B5EF4-FFF2-40B4-BE49-F238E27FC236}">
                <a16:creationId xmlns="" xmlns:a16="http://schemas.microsoft.com/office/drawing/2014/main" id="{FF214FA8-F7B7-40D8-A97C-52E0B0BDE16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77834" y="5406900"/>
            <a:ext cx="2443099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2" name="Text Placeholder 15">
            <a:extLst>
              <a:ext uri="{FF2B5EF4-FFF2-40B4-BE49-F238E27FC236}">
                <a16:creationId xmlns="" xmlns:a16="http://schemas.microsoft.com/office/drawing/2014/main" id="{56B0AF9E-C16A-4170-A149-1E47AC0D81C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800181" y="5057897"/>
            <a:ext cx="2443654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err="1"/>
              <a:t>nAME</a:t>
            </a:r>
            <a:endParaRPr lang="en-US"/>
          </a:p>
        </p:txBody>
      </p:sp>
      <p:sp>
        <p:nvSpPr>
          <p:cNvPr id="33" name="Text Placeholder 18">
            <a:extLst>
              <a:ext uri="{FF2B5EF4-FFF2-40B4-BE49-F238E27FC236}">
                <a16:creationId xmlns="" xmlns:a16="http://schemas.microsoft.com/office/drawing/2014/main" id="{B1CB5369-F6CE-41B6-ACE8-9FA5781CB42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00180" y="5403373"/>
            <a:ext cx="2443099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1411511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- 8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icture Placeholder 65">
            <a:extLst>
              <a:ext uri="{FF2B5EF4-FFF2-40B4-BE49-F238E27FC236}">
                <a16:creationId xmlns="" xmlns:a16="http://schemas.microsoft.com/office/drawing/2014/main" id="{88E0AC7A-AA85-427E-8B83-AEEF229EDA41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383802" y="3121794"/>
            <a:ext cx="1808198" cy="1097726"/>
          </a:xfrm>
          <a:custGeom>
            <a:avLst/>
            <a:gdLst>
              <a:gd name="connsiteX0" fmla="*/ 474569 w 1808198"/>
              <a:gd name="connsiteY0" fmla="*/ 0 h 1097726"/>
              <a:gd name="connsiteX1" fmla="*/ 1799279 w 1808198"/>
              <a:gd name="connsiteY1" fmla="*/ 0 h 1097726"/>
              <a:gd name="connsiteX2" fmla="*/ 1808198 w 1808198"/>
              <a:gd name="connsiteY2" fmla="*/ 1097726 h 1097726"/>
              <a:gd name="connsiteX3" fmla="*/ 0 w 1808198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8198" h="1097726">
                <a:moveTo>
                  <a:pt x="474569" y="0"/>
                </a:moveTo>
                <a:lnTo>
                  <a:pt x="1799279" y="0"/>
                </a:lnTo>
                <a:lnTo>
                  <a:pt x="1808198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3" name="Picture Placeholder 62">
            <a:extLst>
              <a:ext uri="{FF2B5EF4-FFF2-40B4-BE49-F238E27FC236}">
                <a16:creationId xmlns="" xmlns:a16="http://schemas.microsoft.com/office/drawing/2014/main" id="{E6437AD1-FE22-40AE-8BB8-8B8B9C5770F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900427" y="3121794"/>
            <a:ext cx="1799279" cy="1097726"/>
          </a:xfrm>
          <a:custGeom>
            <a:avLst/>
            <a:gdLst>
              <a:gd name="connsiteX0" fmla="*/ 47448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48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0" name="Picture Placeholder 59">
            <a:extLst>
              <a:ext uri="{FF2B5EF4-FFF2-40B4-BE49-F238E27FC236}">
                <a16:creationId xmlns="" xmlns:a16="http://schemas.microsoft.com/office/drawing/2014/main" id="{97978D8E-FCD0-4E7C-BD0B-F2F47BA1B2D5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416963" y="3121794"/>
            <a:ext cx="1799279" cy="1097726"/>
          </a:xfrm>
          <a:custGeom>
            <a:avLst/>
            <a:gdLst>
              <a:gd name="connsiteX0" fmla="*/ 474570 w 1799279"/>
              <a:gd name="connsiteY0" fmla="*/ 0 h 1097726"/>
              <a:gd name="connsiteX1" fmla="*/ 1799279 w 1799279"/>
              <a:gd name="connsiteY1" fmla="*/ 0 h 1097726"/>
              <a:gd name="connsiteX2" fmla="*/ 132479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570" y="0"/>
                </a:moveTo>
                <a:lnTo>
                  <a:pt x="1799279" y="0"/>
                </a:lnTo>
                <a:lnTo>
                  <a:pt x="132479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5" name="Picture Placeholder 54">
            <a:extLst>
              <a:ext uri="{FF2B5EF4-FFF2-40B4-BE49-F238E27FC236}">
                <a16:creationId xmlns="" xmlns:a16="http://schemas.microsoft.com/office/drawing/2014/main" id="{83197EDA-7F24-4C0A-B859-34173E066FC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933589" y="3121794"/>
            <a:ext cx="1799125" cy="1097726"/>
          </a:xfrm>
          <a:custGeom>
            <a:avLst/>
            <a:gdLst>
              <a:gd name="connsiteX0" fmla="*/ 474570 w 1799125"/>
              <a:gd name="connsiteY0" fmla="*/ 0 h 1097726"/>
              <a:gd name="connsiteX1" fmla="*/ 1799125 w 1799125"/>
              <a:gd name="connsiteY1" fmla="*/ 0 h 1097726"/>
              <a:gd name="connsiteX2" fmla="*/ 1799125 w 1799125"/>
              <a:gd name="connsiteY2" fmla="*/ 356 h 1097726"/>
              <a:gd name="connsiteX3" fmla="*/ 1324799 w 1799125"/>
              <a:gd name="connsiteY3" fmla="*/ 1097726 h 1097726"/>
              <a:gd name="connsiteX4" fmla="*/ 0 w 1799125"/>
              <a:gd name="connsiteY4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9125" h="1097726">
                <a:moveTo>
                  <a:pt x="474570" y="0"/>
                </a:moveTo>
                <a:lnTo>
                  <a:pt x="1799125" y="0"/>
                </a:lnTo>
                <a:lnTo>
                  <a:pt x="1799125" y="356"/>
                </a:lnTo>
                <a:lnTo>
                  <a:pt x="132479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2" name="Picture Placeholder 51">
            <a:extLst>
              <a:ext uri="{FF2B5EF4-FFF2-40B4-BE49-F238E27FC236}">
                <a16:creationId xmlns="" xmlns:a16="http://schemas.microsoft.com/office/drawing/2014/main" id="{D5CFC424-FDBC-4BD5-B5FB-E2C7B5DE6006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450214" y="3121794"/>
            <a:ext cx="1799279" cy="1097726"/>
          </a:xfrm>
          <a:custGeom>
            <a:avLst/>
            <a:gdLst>
              <a:gd name="connsiteX0" fmla="*/ 47448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48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9" name="Picture Placeholder 48">
            <a:extLst>
              <a:ext uri="{FF2B5EF4-FFF2-40B4-BE49-F238E27FC236}">
                <a16:creationId xmlns="" xmlns:a16="http://schemas.microsoft.com/office/drawing/2014/main" id="{B2475369-85E0-474D-9454-6911B2BB54D5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966838" y="3121794"/>
            <a:ext cx="1799279" cy="1097726"/>
          </a:xfrm>
          <a:custGeom>
            <a:avLst/>
            <a:gdLst>
              <a:gd name="connsiteX0" fmla="*/ 47448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48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Picture Placeholder 45">
            <a:extLst>
              <a:ext uri="{FF2B5EF4-FFF2-40B4-BE49-F238E27FC236}">
                <a16:creationId xmlns="" xmlns:a16="http://schemas.microsoft.com/office/drawing/2014/main" id="{9231E13B-CD8C-48FC-A6DB-E87F08B462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483375" y="3121794"/>
            <a:ext cx="1799279" cy="1097726"/>
          </a:xfrm>
          <a:custGeom>
            <a:avLst/>
            <a:gdLst>
              <a:gd name="connsiteX0" fmla="*/ 474569 w 1799279"/>
              <a:gd name="connsiteY0" fmla="*/ 0 h 1097726"/>
              <a:gd name="connsiteX1" fmla="*/ 1799279 w 1799279"/>
              <a:gd name="connsiteY1" fmla="*/ 0 h 1097726"/>
              <a:gd name="connsiteX2" fmla="*/ 1324798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569" y="0"/>
                </a:moveTo>
                <a:lnTo>
                  <a:pt x="1799279" y="0"/>
                </a:lnTo>
                <a:lnTo>
                  <a:pt x="1324798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3" name="Picture Placeholder 42">
            <a:extLst>
              <a:ext uri="{FF2B5EF4-FFF2-40B4-BE49-F238E27FC236}">
                <a16:creationId xmlns="" xmlns:a16="http://schemas.microsoft.com/office/drawing/2014/main" id="{9A7D62AC-CCFA-44C3-98ED-F750B562B964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" y="3121794"/>
            <a:ext cx="1799279" cy="1097726"/>
          </a:xfrm>
          <a:custGeom>
            <a:avLst/>
            <a:gdLst>
              <a:gd name="connsiteX0" fmla="*/ 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EEF1FEE-F11E-4D86-B18A-334DC8379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143D405-92C8-41A3-8CA8-EAB7EE6E9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813E559-638A-4105-95C4-0812BAFB7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Title 1">
            <a:extLst>
              <a:ext uri="{FF2B5EF4-FFF2-40B4-BE49-F238E27FC236}">
                <a16:creationId xmlns="" xmlns:a16="http://schemas.microsoft.com/office/drawing/2014/main" id="{0157B5A6-CA34-4D5D-9A70-14D478D55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>
            <a:normAutofit/>
          </a:bodyPr>
          <a:lstStyle>
            <a:lvl1pPr algn="ctr"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="" xmlns:a16="http://schemas.microsoft.com/office/drawing/2014/main" id="{C0CAE507-1952-49D5-A01E-F3CEA53FEF3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2325820"/>
            <a:ext cx="1799279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="" xmlns:a16="http://schemas.microsoft.com/office/drawing/2014/main" id="{BC2F8ABF-1CD3-4283-BBC9-9536E8C045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9" y="2586626"/>
            <a:ext cx="1798870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67" name="Text Placeholder 15">
            <a:extLst>
              <a:ext uri="{FF2B5EF4-FFF2-40B4-BE49-F238E27FC236}">
                <a16:creationId xmlns="" xmlns:a16="http://schemas.microsoft.com/office/drawing/2014/main" id="{F3625817-ADC5-402C-BF70-E72E180EA94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429000" y="2325820"/>
            <a:ext cx="1337117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68" name="Text Placeholder 18">
            <a:extLst>
              <a:ext uri="{FF2B5EF4-FFF2-40B4-BE49-F238E27FC236}">
                <a16:creationId xmlns="" xmlns:a16="http://schemas.microsoft.com/office/drawing/2014/main" id="{1CD742BF-928E-4F96-A707-0762F7415A8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429005" y="2586626"/>
            <a:ext cx="1336813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69" name="Text Placeholder 15">
            <a:extLst>
              <a:ext uri="{FF2B5EF4-FFF2-40B4-BE49-F238E27FC236}">
                <a16:creationId xmlns="" xmlns:a16="http://schemas.microsoft.com/office/drawing/2014/main" id="{F63CF451-68B6-4006-B393-3926AD5577F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395597" y="2325820"/>
            <a:ext cx="1337117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70" name="Text Placeholder 18">
            <a:extLst>
              <a:ext uri="{FF2B5EF4-FFF2-40B4-BE49-F238E27FC236}">
                <a16:creationId xmlns="" xmlns:a16="http://schemas.microsoft.com/office/drawing/2014/main" id="{0812886F-184C-40A8-A729-8B4B4926879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395602" y="2586626"/>
            <a:ext cx="1336813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1" name="Text Placeholder 15">
            <a:extLst>
              <a:ext uri="{FF2B5EF4-FFF2-40B4-BE49-F238E27FC236}">
                <a16:creationId xmlns="" xmlns:a16="http://schemas.microsoft.com/office/drawing/2014/main" id="{227745AB-F0A1-4D69-B3E7-1E05EC5A83C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371508" y="2325820"/>
            <a:ext cx="1337117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72" name="Text Placeholder 18">
            <a:extLst>
              <a:ext uri="{FF2B5EF4-FFF2-40B4-BE49-F238E27FC236}">
                <a16:creationId xmlns="" xmlns:a16="http://schemas.microsoft.com/office/drawing/2014/main" id="{FA1D1660-FDA5-41B8-9EE3-ADA0E15F0C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371513" y="2586626"/>
            <a:ext cx="1336813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3" name="Text Placeholder 15">
            <a:extLst>
              <a:ext uri="{FF2B5EF4-FFF2-40B4-BE49-F238E27FC236}">
                <a16:creationId xmlns="" xmlns:a16="http://schemas.microsoft.com/office/drawing/2014/main" id="{40B672B5-5EF2-428E-8952-03BB5F47FB4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483375" y="4507480"/>
            <a:ext cx="1337117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74" name="Text Placeholder 18">
            <a:extLst>
              <a:ext uri="{FF2B5EF4-FFF2-40B4-BE49-F238E27FC236}">
                <a16:creationId xmlns="" xmlns:a16="http://schemas.microsoft.com/office/drawing/2014/main" id="{AAB3392A-4B63-483C-B97B-A962BA72959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483380" y="4768286"/>
            <a:ext cx="1336813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5" name="Text Placeholder 15">
            <a:extLst>
              <a:ext uri="{FF2B5EF4-FFF2-40B4-BE49-F238E27FC236}">
                <a16:creationId xmlns="" xmlns:a16="http://schemas.microsoft.com/office/drawing/2014/main" id="{52F154E0-81D0-4ED7-81F5-F2A41F6EE2E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457493" y="4507480"/>
            <a:ext cx="1337117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76" name="Text Placeholder 18">
            <a:extLst>
              <a:ext uri="{FF2B5EF4-FFF2-40B4-BE49-F238E27FC236}">
                <a16:creationId xmlns="" xmlns:a16="http://schemas.microsoft.com/office/drawing/2014/main" id="{D57D2666-5AA0-4552-8434-DE134549DA0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457498" y="4768286"/>
            <a:ext cx="1336813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7" name="Text Placeholder 15">
            <a:extLst>
              <a:ext uri="{FF2B5EF4-FFF2-40B4-BE49-F238E27FC236}">
                <a16:creationId xmlns="" xmlns:a16="http://schemas.microsoft.com/office/drawing/2014/main" id="{7E6E0780-44C2-48C7-99F2-E711D9BFA85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416963" y="4502202"/>
            <a:ext cx="1337117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78" name="Text Placeholder 18">
            <a:extLst>
              <a:ext uri="{FF2B5EF4-FFF2-40B4-BE49-F238E27FC236}">
                <a16:creationId xmlns="" xmlns:a16="http://schemas.microsoft.com/office/drawing/2014/main" id="{41A5DBDC-E19D-4B74-863C-D63A78E4938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416968" y="4763008"/>
            <a:ext cx="1336813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9" name="Text Placeholder 15">
            <a:extLst>
              <a:ext uri="{FF2B5EF4-FFF2-40B4-BE49-F238E27FC236}">
                <a16:creationId xmlns="" xmlns:a16="http://schemas.microsoft.com/office/drawing/2014/main" id="{EEFB1377-2783-49F1-A131-38F4B63B90C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376433" y="4527297"/>
            <a:ext cx="1799279" cy="320381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80" name="Text Placeholder 18">
            <a:extLst>
              <a:ext uri="{FF2B5EF4-FFF2-40B4-BE49-F238E27FC236}">
                <a16:creationId xmlns="" xmlns:a16="http://schemas.microsoft.com/office/drawing/2014/main" id="{C188F315-95C8-490A-AB31-6B6D7A7A5357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376438" y="4788103"/>
            <a:ext cx="1798870" cy="361598"/>
          </a:xfrm>
        </p:spPr>
        <p:txBody>
          <a:bodyPr lIns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051908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="" xmlns:a16="http://schemas.microsoft.com/office/drawing/2014/main" id="{4A9869E4-27A3-4A22-92EA-ECD5099EC492}"/>
              </a:ext>
            </a:extLst>
          </p:cNvPr>
          <p:cNvSpPr/>
          <p:nvPr userDrawn="1"/>
        </p:nvSpPr>
        <p:spPr>
          <a:xfrm>
            <a:off x="6016886" y="0"/>
            <a:ext cx="6175114" cy="6858000"/>
          </a:xfrm>
          <a:custGeom>
            <a:avLst/>
            <a:gdLst>
              <a:gd name="connsiteX0" fmla="*/ 1341004 w 6175114"/>
              <a:gd name="connsiteY0" fmla="*/ 0 h 6858000"/>
              <a:gd name="connsiteX1" fmla="*/ 6175114 w 6175114"/>
              <a:gd name="connsiteY1" fmla="*/ 0 h 6858000"/>
              <a:gd name="connsiteX2" fmla="*/ 6175114 w 6175114"/>
              <a:gd name="connsiteY2" fmla="*/ 1753853 h 6858000"/>
              <a:gd name="connsiteX3" fmla="*/ 5820369 w 6175114"/>
              <a:gd name="connsiteY3" fmla="*/ 2196189 h 6858000"/>
              <a:gd name="connsiteX4" fmla="*/ 3753019 w 6175114"/>
              <a:gd name="connsiteY4" fmla="*/ 1432910 h 6858000"/>
              <a:gd name="connsiteX5" fmla="*/ 2496678 w 6175114"/>
              <a:gd name="connsiteY5" fmla="*/ 2275742 h 6858000"/>
              <a:gd name="connsiteX6" fmla="*/ 4071059 w 6175114"/>
              <a:gd name="connsiteY6" fmla="*/ 3452528 h 6858000"/>
              <a:gd name="connsiteX7" fmla="*/ 5359131 w 6175114"/>
              <a:gd name="connsiteY7" fmla="*/ 3977321 h 6858000"/>
              <a:gd name="connsiteX8" fmla="*/ 6026758 w 6175114"/>
              <a:gd name="connsiteY8" fmla="*/ 4302039 h 6858000"/>
              <a:gd name="connsiteX9" fmla="*/ 6175114 w 6175114"/>
              <a:gd name="connsiteY9" fmla="*/ 4397461 h 6858000"/>
              <a:gd name="connsiteX10" fmla="*/ 6175114 w 6175114"/>
              <a:gd name="connsiteY10" fmla="*/ 6858000 h 6858000"/>
              <a:gd name="connsiteX11" fmla="*/ 4869473 w 6175114"/>
              <a:gd name="connsiteY11" fmla="*/ 6858000 h 6858000"/>
              <a:gd name="connsiteX12" fmla="*/ 4856472 w 6175114"/>
              <a:gd name="connsiteY12" fmla="*/ 6790487 h 6858000"/>
              <a:gd name="connsiteX13" fmla="*/ 3419067 w 6175114"/>
              <a:gd name="connsiteY13" fmla="*/ 5837920 h 6858000"/>
              <a:gd name="connsiteX14" fmla="*/ 2099173 w 6175114"/>
              <a:gd name="connsiteY14" fmla="*/ 5265482 h 6858000"/>
              <a:gd name="connsiteX15" fmla="*/ 0 w 6175114"/>
              <a:gd name="connsiteY15" fmla="*/ 2434764 h 6858000"/>
              <a:gd name="connsiteX16" fmla="*/ 1315163 w 6175114"/>
              <a:gd name="connsiteY16" fmla="*/ 16279 h 6858000"/>
              <a:gd name="connsiteX17" fmla="*/ 1341004 w 6175114"/>
              <a:gd name="connsiteY1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175114" h="6858000">
                <a:moveTo>
                  <a:pt x="1341004" y="0"/>
                </a:moveTo>
                <a:lnTo>
                  <a:pt x="6175114" y="0"/>
                </a:lnTo>
                <a:lnTo>
                  <a:pt x="6175114" y="1753853"/>
                </a:lnTo>
                <a:lnTo>
                  <a:pt x="5820369" y="2196189"/>
                </a:lnTo>
                <a:cubicBezTo>
                  <a:pt x="5120645" y="1703218"/>
                  <a:pt x="4405009" y="1432910"/>
                  <a:pt x="3753019" y="1432910"/>
                </a:cubicBezTo>
                <a:cubicBezTo>
                  <a:pt x="2989739" y="1432910"/>
                  <a:pt x="2496678" y="1735039"/>
                  <a:pt x="2496678" y="2275742"/>
                </a:cubicBezTo>
                <a:cubicBezTo>
                  <a:pt x="2496678" y="2880092"/>
                  <a:pt x="3148671" y="3086756"/>
                  <a:pt x="4071059" y="3452528"/>
                </a:cubicBezTo>
                <a:lnTo>
                  <a:pt x="5359131" y="3977321"/>
                </a:lnTo>
                <a:cubicBezTo>
                  <a:pt x="5600645" y="4072737"/>
                  <a:pt x="5823711" y="4180452"/>
                  <a:pt x="6026758" y="4302039"/>
                </a:cubicBezTo>
                <a:lnTo>
                  <a:pt x="6175114" y="4397461"/>
                </a:lnTo>
                <a:lnTo>
                  <a:pt x="6175114" y="6858000"/>
                </a:lnTo>
                <a:lnTo>
                  <a:pt x="4869473" y="6858000"/>
                </a:lnTo>
                <a:lnTo>
                  <a:pt x="4856472" y="6790487"/>
                </a:lnTo>
                <a:cubicBezTo>
                  <a:pt x="4737539" y="6344090"/>
                  <a:pt x="4212235" y="6157971"/>
                  <a:pt x="3419067" y="5837920"/>
                </a:cubicBezTo>
                <a:lnTo>
                  <a:pt x="2099173" y="5265482"/>
                </a:lnTo>
                <a:cubicBezTo>
                  <a:pt x="1001854" y="4836066"/>
                  <a:pt x="0" y="3929589"/>
                  <a:pt x="0" y="2434764"/>
                </a:cubicBezTo>
                <a:cubicBezTo>
                  <a:pt x="0" y="1459726"/>
                  <a:pt x="493110" y="590353"/>
                  <a:pt x="1315163" y="16279"/>
                </a:cubicBezTo>
                <a:lnTo>
                  <a:pt x="1341004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3917A6-AC6D-490C-947C-C8BDB0A54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456" y="3257550"/>
            <a:ext cx="4203247" cy="743744"/>
          </a:xfrm>
        </p:spPr>
        <p:txBody>
          <a:bodyPr lIns="0" anchor="t">
            <a:noAutofit/>
          </a:bodyPr>
          <a:lstStyle>
            <a:lvl1pPr>
              <a:defRPr sz="28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772EF9B-97B0-4909-B1C8-B680035F9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456" y="4238625"/>
            <a:ext cx="4203247" cy="1800225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6BF3408D-E369-4A9E-ABF8-0D643DDD2F9A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30480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2257814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 column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F87A579D-F737-4350-8205-BCA37BAFE1AB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2">
            <a:extLst>
              <a:ext uri="{FF2B5EF4-FFF2-40B4-BE49-F238E27FC236}">
                <a16:creationId xmlns="" xmlns:a16="http://schemas.microsoft.com/office/drawing/2014/main" id="{3135F811-46C6-4574-99D7-6B90FE873BD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="" xmlns:a16="http://schemas.microsoft.com/office/drawing/2014/main" id="{AB03F056-6BD3-4D1E-B794-6796E05CC4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="" xmlns:a16="http://schemas.microsoft.com/office/drawing/2014/main" id="{DD442E15-02E7-470A-B455-1641DC03E51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Content Placeholder 5">
            <a:extLst>
              <a:ext uri="{FF2B5EF4-FFF2-40B4-BE49-F238E27FC236}">
                <a16:creationId xmlns="" xmlns:a16="http://schemas.microsoft.com/office/drawing/2014/main" id="{7AB804A3-DDE8-4F7C-AA96-94BD898660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562665" y="5120722"/>
            <a:ext cx="2342205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="" xmlns:a16="http://schemas.microsoft.com/office/drawing/2014/main" id="{41D76E21-775F-4F86-8F17-E8258055D6D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="" xmlns:a16="http://schemas.microsoft.com/office/drawing/2014/main" id="{290EB005-534F-4E5E-81D4-3795AF32C8F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98609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="" xmlns:a16="http://schemas.microsoft.com/office/drawing/2014/main" id="{4DDA664B-9E00-41E2-903A-87130EEDB2DF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="" xmlns:a16="http://schemas.microsoft.com/office/drawing/2014/main" id="{F38183B6-48F8-4715-8596-BFC77AFE9243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9023074" y="5120366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="" xmlns:a16="http://schemas.microsoft.com/office/drawing/2014/main" id="{0C6D44CB-DAE7-40C8-B7B5-3AC0F92E224A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="" xmlns:a16="http://schemas.microsoft.com/office/drawing/2014/main" id="{D388CB94-B0AB-4513-9265-432FA36890D7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="" xmlns:a16="http://schemas.microsoft.com/office/drawing/2014/main" id="{82DB4D40-3550-49E6-AF64-41E7E499F45D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="" xmlns:a16="http://schemas.microsoft.com/office/drawing/2014/main" id="{F6056747-20EC-4D2B-8AD5-79902BC51847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3568700" y="4464453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="" xmlns:p14="http://schemas.microsoft.com/office/powerpoint/2010/main" val="14180974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 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="" xmlns:a16="http://schemas.microsoft.com/office/drawing/2014/main" id="{0E65E2A4-B306-4415-9D4B-9E9F98B043B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08046" cy="6858000"/>
          </a:xfrm>
          <a:custGeom>
            <a:avLst/>
            <a:gdLst>
              <a:gd name="connsiteX0" fmla="*/ 0 w 6508046"/>
              <a:gd name="connsiteY0" fmla="*/ 0 h 6858000"/>
              <a:gd name="connsiteX1" fmla="*/ 364331 w 6508046"/>
              <a:gd name="connsiteY1" fmla="*/ 0 h 6858000"/>
              <a:gd name="connsiteX2" fmla="*/ 1163270 w 6508046"/>
              <a:gd name="connsiteY2" fmla="*/ 2195274 h 6858000"/>
              <a:gd name="connsiteX3" fmla="*/ 1708696 w 6508046"/>
              <a:gd name="connsiteY3" fmla="*/ 4033986 h 6858000"/>
              <a:gd name="connsiteX4" fmla="*/ 1771025 w 6508046"/>
              <a:gd name="connsiteY4" fmla="*/ 4033986 h 6858000"/>
              <a:gd name="connsiteX5" fmla="*/ 2316450 w 6508046"/>
              <a:gd name="connsiteY5" fmla="*/ 2195274 h 6858000"/>
              <a:gd name="connsiteX6" fmla="*/ 3084403 w 6508046"/>
              <a:gd name="connsiteY6" fmla="*/ 0 h 6858000"/>
              <a:gd name="connsiteX7" fmla="*/ 6508046 w 6508046"/>
              <a:gd name="connsiteY7" fmla="*/ 0 h 6858000"/>
              <a:gd name="connsiteX8" fmla="*/ 6508046 w 6508046"/>
              <a:gd name="connsiteY8" fmla="*/ 6858000 h 6858000"/>
              <a:gd name="connsiteX9" fmla="*/ 4310896 w 6508046"/>
              <a:gd name="connsiteY9" fmla="*/ 6858000 h 6858000"/>
              <a:gd name="connsiteX10" fmla="*/ 4310896 w 6508046"/>
              <a:gd name="connsiteY10" fmla="*/ 4407962 h 6858000"/>
              <a:gd name="connsiteX11" fmla="*/ 4638169 w 6508046"/>
              <a:gd name="connsiteY11" fmla="*/ 683746 h 6858000"/>
              <a:gd name="connsiteX12" fmla="*/ 4575840 w 6508046"/>
              <a:gd name="connsiteY12" fmla="*/ 683746 h 6858000"/>
              <a:gd name="connsiteX13" fmla="*/ 3734395 w 6508046"/>
              <a:gd name="connsiteY13" fmla="*/ 3332738 h 6858000"/>
              <a:gd name="connsiteX14" fmla="*/ 2441823 w 6508046"/>
              <a:gd name="connsiteY14" fmla="*/ 6858000 h 6858000"/>
              <a:gd name="connsiteX15" fmla="*/ 914221 w 6508046"/>
              <a:gd name="connsiteY15" fmla="*/ 6858000 h 6858000"/>
              <a:gd name="connsiteX16" fmla="*/ 0 w 6508046"/>
              <a:gd name="connsiteY16" fmla="*/ 43361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508046" h="6858000">
                <a:moveTo>
                  <a:pt x="0" y="0"/>
                </a:moveTo>
                <a:lnTo>
                  <a:pt x="364331" y="0"/>
                </a:lnTo>
                <a:lnTo>
                  <a:pt x="1163270" y="2195274"/>
                </a:lnTo>
                <a:cubicBezTo>
                  <a:pt x="1350258" y="2787402"/>
                  <a:pt x="1521708" y="3395157"/>
                  <a:pt x="1708696" y="4033986"/>
                </a:cubicBezTo>
                <a:lnTo>
                  <a:pt x="1771025" y="4033986"/>
                </a:lnTo>
                <a:cubicBezTo>
                  <a:pt x="1958013" y="3395067"/>
                  <a:pt x="2113925" y="2787313"/>
                  <a:pt x="2316450" y="2195274"/>
                </a:cubicBezTo>
                <a:lnTo>
                  <a:pt x="3084403" y="0"/>
                </a:lnTo>
                <a:lnTo>
                  <a:pt x="6508046" y="0"/>
                </a:lnTo>
                <a:lnTo>
                  <a:pt x="6508046" y="6858000"/>
                </a:lnTo>
                <a:lnTo>
                  <a:pt x="4310896" y="6858000"/>
                </a:lnTo>
                <a:lnTo>
                  <a:pt x="4310896" y="4407962"/>
                </a:lnTo>
                <a:cubicBezTo>
                  <a:pt x="4310896" y="3410694"/>
                  <a:pt x="4513511" y="1681014"/>
                  <a:pt x="4638169" y="683746"/>
                </a:cubicBezTo>
                <a:lnTo>
                  <a:pt x="4575840" y="683746"/>
                </a:lnTo>
                <a:lnTo>
                  <a:pt x="3734395" y="3332738"/>
                </a:lnTo>
                <a:lnTo>
                  <a:pt x="2441823" y="6858000"/>
                </a:lnTo>
                <a:lnTo>
                  <a:pt x="914221" y="6858000"/>
                </a:lnTo>
                <a:lnTo>
                  <a:pt x="0" y="433616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772EF9B-97B0-4909-B1C8-B680035F9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0771" y="4136571"/>
            <a:ext cx="3907972" cy="1883230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643743" cy="36512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32514" y="6356350"/>
            <a:ext cx="217553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7CA22921-D059-426E-8623-0C4322D58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0771" y="3363686"/>
            <a:ext cx="3907972" cy="555171"/>
          </a:xfrm>
        </p:spPr>
        <p:txBody>
          <a:bodyPr lIns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178A5C12-53C3-4CC4-AA3B-D3292948C778}"/>
              </a:ext>
            </a:extLst>
          </p:cNvPr>
          <p:cNvCxnSpPr>
            <a:cxnSpLocks/>
          </p:cNvCxnSpPr>
          <p:nvPr userDrawn="1"/>
        </p:nvCxnSpPr>
        <p:spPr>
          <a:xfrm>
            <a:off x="7271657" y="0"/>
            <a:ext cx="0" cy="3124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4273629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icture Placeholder 45">
            <a:extLst>
              <a:ext uri="{FF2B5EF4-FFF2-40B4-BE49-F238E27FC236}">
                <a16:creationId xmlns="" xmlns:a16="http://schemas.microsoft.com/office/drawing/2014/main" id="{D230F83A-5E75-4047-ADC0-05151570D70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426578" y="0"/>
            <a:ext cx="5765422" cy="6858000"/>
          </a:xfrm>
          <a:custGeom>
            <a:avLst/>
            <a:gdLst>
              <a:gd name="connsiteX0" fmla="*/ 4105955 w 5765422"/>
              <a:gd name="connsiteY0" fmla="*/ 0 h 6858000"/>
              <a:gd name="connsiteX1" fmla="*/ 5765422 w 5765422"/>
              <a:gd name="connsiteY1" fmla="*/ 0 h 6858000"/>
              <a:gd name="connsiteX2" fmla="*/ 5765422 w 5765422"/>
              <a:gd name="connsiteY2" fmla="*/ 6858000 h 6858000"/>
              <a:gd name="connsiteX3" fmla="*/ 0 w 576542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5422" h="6858000">
                <a:moveTo>
                  <a:pt x="4105955" y="0"/>
                </a:moveTo>
                <a:lnTo>
                  <a:pt x="5765422" y="0"/>
                </a:lnTo>
                <a:lnTo>
                  <a:pt x="576542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r"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="" xmlns:a16="http://schemas.microsoft.com/office/drawing/2014/main" id="{96FD6FB9-CD68-47AB-A03D-06B72104AF1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-11657" y="-16298"/>
            <a:ext cx="5555640" cy="6874299"/>
          </a:xfrm>
          <a:custGeom>
            <a:avLst/>
            <a:gdLst>
              <a:gd name="connsiteX0" fmla="*/ 0 w 5555640"/>
              <a:gd name="connsiteY0" fmla="*/ 0 h 6874299"/>
              <a:gd name="connsiteX1" fmla="*/ 5555640 w 5555640"/>
              <a:gd name="connsiteY1" fmla="*/ 8960 h 6874299"/>
              <a:gd name="connsiteX2" fmla="*/ 1445237 w 5555640"/>
              <a:gd name="connsiteY2" fmla="*/ 6874299 h 6874299"/>
              <a:gd name="connsiteX3" fmla="*/ 0 w 5555640"/>
              <a:gd name="connsiteY3" fmla="*/ 6874299 h 687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5640" h="6874299">
                <a:moveTo>
                  <a:pt x="0" y="0"/>
                </a:moveTo>
                <a:lnTo>
                  <a:pt x="5555640" y="8960"/>
                </a:lnTo>
                <a:lnTo>
                  <a:pt x="1445237" y="6874299"/>
                </a:lnTo>
                <a:lnTo>
                  <a:pt x="0" y="68742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7" name="Text Placeholder 18">
            <a:extLst>
              <a:ext uri="{FF2B5EF4-FFF2-40B4-BE49-F238E27FC236}">
                <a16:creationId xmlns=""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61307" y="4277953"/>
            <a:ext cx="2310968" cy="470424"/>
          </a:xfrm>
        </p:spPr>
        <p:txBody>
          <a:bodyPr lIns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ext Placeholder 18">
            <a:extLst>
              <a:ext uri="{FF2B5EF4-FFF2-40B4-BE49-F238E27FC236}">
                <a16:creationId xmlns="" xmlns:a16="http://schemas.microsoft.com/office/drawing/2014/main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56823" y="4752561"/>
            <a:ext cx="2310968" cy="470424"/>
          </a:xfrm>
        </p:spPr>
        <p:txBody>
          <a:bodyPr lIns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="" xmlns:a16="http://schemas.microsoft.com/office/drawing/2014/main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69713" y="5217644"/>
            <a:ext cx="2310968" cy="470424"/>
          </a:xfrm>
        </p:spPr>
        <p:txBody>
          <a:bodyPr lIns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7" name="Text Placeholder 18">
            <a:extLst>
              <a:ext uri="{FF2B5EF4-FFF2-40B4-BE49-F238E27FC236}">
                <a16:creationId xmlns="" xmlns:a16="http://schemas.microsoft.com/office/drawing/2014/main" id="{AD14F11B-0FDD-41EF-8278-550F37093B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80046" y="5673201"/>
            <a:ext cx="2310968" cy="470424"/>
          </a:xfrm>
        </p:spPr>
        <p:txBody>
          <a:bodyPr lIns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9EB2270B-D707-4103-98F1-E697CEBA7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71" y="3363686"/>
            <a:ext cx="3907972" cy="555171"/>
          </a:xfrm>
        </p:spPr>
        <p:txBody>
          <a:bodyPr lIns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="" xmlns:p14="http://schemas.microsoft.com/office/powerpoint/2010/main" val="1124205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 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3583479E-F517-4F8A-9382-5B73D75104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16886" y="0"/>
            <a:ext cx="6175114" cy="6858000"/>
          </a:xfrm>
          <a:custGeom>
            <a:avLst/>
            <a:gdLst>
              <a:gd name="connsiteX0" fmla="*/ 1341004 w 6175114"/>
              <a:gd name="connsiteY0" fmla="*/ 0 h 6858000"/>
              <a:gd name="connsiteX1" fmla="*/ 6175114 w 6175114"/>
              <a:gd name="connsiteY1" fmla="*/ 0 h 6858000"/>
              <a:gd name="connsiteX2" fmla="*/ 6175114 w 6175114"/>
              <a:gd name="connsiteY2" fmla="*/ 1753853 h 6858000"/>
              <a:gd name="connsiteX3" fmla="*/ 5820369 w 6175114"/>
              <a:gd name="connsiteY3" fmla="*/ 2196189 h 6858000"/>
              <a:gd name="connsiteX4" fmla="*/ 3753019 w 6175114"/>
              <a:gd name="connsiteY4" fmla="*/ 1432910 h 6858000"/>
              <a:gd name="connsiteX5" fmla="*/ 2496678 w 6175114"/>
              <a:gd name="connsiteY5" fmla="*/ 2275742 h 6858000"/>
              <a:gd name="connsiteX6" fmla="*/ 4071059 w 6175114"/>
              <a:gd name="connsiteY6" fmla="*/ 3452528 h 6858000"/>
              <a:gd name="connsiteX7" fmla="*/ 5359131 w 6175114"/>
              <a:gd name="connsiteY7" fmla="*/ 3977321 h 6858000"/>
              <a:gd name="connsiteX8" fmla="*/ 6026758 w 6175114"/>
              <a:gd name="connsiteY8" fmla="*/ 4302039 h 6858000"/>
              <a:gd name="connsiteX9" fmla="*/ 6175114 w 6175114"/>
              <a:gd name="connsiteY9" fmla="*/ 4397461 h 6858000"/>
              <a:gd name="connsiteX10" fmla="*/ 6175114 w 6175114"/>
              <a:gd name="connsiteY10" fmla="*/ 6858000 h 6858000"/>
              <a:gd name="connsiteX11" fmla="*/ 4869473 w 6175114"/>
              <a:gd name="connsiteY11" fmla="*/ 6858000 h 6858000"/>
              <a:gd name="connsiteX12" fmla="*/ 4856472 w 6175114"/>
              <a:gd name="connsiteY12" fmla="*/ 6790487 h 6858000"/>
              <a:gd name="connsiteX13" fmla="*/ 3419067 w 6175114"/>
              <a:gd name="connsiteY13" fmla="*/ 5837920 h 6858000"/>
              <a:gd name="connsiteX14" fmla="*/ 2099173 w 6175114"/>
              <a:gd name="connsiteY14" fmla="*/ 5265482 h 6858000"/>
              <a:gd name="connsiteX15" fmla="*/ 0 w 6175114"/>
              <a:gd name="connsiteY15" fmla="*/ 2434764 h 6858000"/>
              <a:gd name="connsiteX16" fmla="*/ 1315163 w 6175114"/>
              <a:gd name="connsiteY16" fmla="*/ 162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175114" h="6858000">
                <a:moveTo>
                  <a:pt x="1341004" y="0"/>
                </a:moveTo>
                <a:lnTo>
                  <a:pt x="6175114" y="0"/>
                </a:lnTo>
                <a:lnTo>
                  <a:pt x="6175114" y="1753853"/>
                </a:lnTo>
                <a:lnTo>
                  <a:pt x="5820369" y="2196189"/>
                </a:lnTo>
                <a:cubicBezTo>
                  <a:pt x="5120645" y="1703218"/>
                  <a:pt x="4405009" y="1432910"/>
                  <a:pt x="3753019" y="1432910"/>
                </a:cubicBezTo>
                <a:cubicBezTo>
                  <a:pt x="2989739" y="1432910"/>
                  <a:pt x="2496678" y="1735039"/>
                  <a:pt x="2496678" y="2275742"/>
                </a:cubicBezTo>
                <a:cubicBezTo>
                  <a:pt x="2496678" y="2880092"/>
                  <a:pt x="3148671" y="3086756"/>
                  <a:pt x="4071059" y="3452528"/>
                </a:cubicBezTo>
                <a:lnTo>
                  <a:pt x="5359131" y="3977321"/>
                </a:lnTo>
                <a:cubicBezTo>
                  <a:pt x="5600645" y="4072737"/>
                  <a:pt x="5823711" y="4180452"/>
                  <a:pt x="6026758" y="4302039"/>
                </a:cubicBezTo>
                <a:lnTo>
                  <a:pt x="6175114" y="4397461"/>
                </a:lnTo>
                <a:lnTo>
                  <a:pt x="6175114" y="6858000"/>
                </a:lnTo>
                <a:lnTo>
                  <a:pt x="4869473" y="6858000"/>
                </a:lnTo>
                <a:lnTo>
                  <a:pt x="4856472" y="6790487"/>
                </a:lnTo>
                <a:cubicBezTo>
                  <a:pt x="4737539" y="6344090"/>
                  <a:pt x="4212235" y="6157971"/>
                  <a:pt x="3419067" y="5837920"/>
                </a:cubicBezTo>
                <a:lnTo>
                  <a:pt x="2099173" y="5265482"/>
                </a:lnTo>
                <a:cubicBezTo>
                  <a:pt x="1001854" y="4836066"/>
                  <a:pt x="0" y="3929589"/>
                  <a:pt x="0" y="2434764"/>
                </a:cubicBezTo>
                <a:cubicBezTo>
                  <a:pt x="0" y="1459726"/>
                  <a:pt x="493110" y="590353"/>
                  <a:pt x="1315163" y="16279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3917A6-AC6D-490C-947C-C8BDB0A54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456" y="3257550"/>
            <a:ext cx="4203247" cy="743744"/>
          </a:xfrm>
        </p:spPr>
        <p:txBody>
          <a:bodyPr lIns="0" anchor="t">
            <a:noAutofit/>
          </a:bodyPr>
          <a:lstStyle>
            <a:lvl1pPr>
              <a:defRPr sz="28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772EF9B-97B0-4909-B1C8-B680035F9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456" y="4238625"/>
            <a:ext cx="4203247" cy="1800225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6BF3408D-E369-4A9E-ABF8-0D643DDD2F9A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30480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70978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5">
            <a:extLst>
              <a:ext uri="{FF2B5EF4-FFF2-40B4-BE49-F238E27FC236}">
                <a16:creationId xmlns=""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4186" y="2903538"/>
            <a:ext cx="3104198" cy="345475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=""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4141" y="3249013"/>
            <a:ext cx="3103493" cy="866401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=""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41894" y="2903538"/>
            <a:ext cx="3104198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=""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42223" y="3249013"/>
            <a:ext cx="3103493" cy="866401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=""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9601" y="2903538"/>
            <a:ext cx="3104198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34" name="Text Placeholder 18">
            <a:extLst>
              <a:ext uri="{FF2B5EF4-FFF2-40B4-BE49-F238E27FC236}">
                <a16:creationId xmlns=""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50305" y="3249013"/>
            <a:ext cx="3103493" cy="866401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5">
            <a:extLst>
              <a:ext uri="{FF2B5EF4-FFF2-40B4-BE49-F238E27FC236}">
                <a16:creationId xmlns="" xmlns:a16="http://schemas.microsoft.com/office/drawing/2014/main" id="{6CB12E29-CEAA-4595-B65C-5BE0B527CD4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33811" y="4551950"/>
            <a:ext cx="3104198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="" xmlns:a16="http://schemas.microsoft.com/office/drawing/2014/main" id="{9A5A9E4A-8FA1-4B1A-86F3-162A0ED25FF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33766" y="4897425"/>
            <a:ext cx="3103493" cy="866401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="" xmlns:a16="http://schemas.microsoft.com/office/drawing/2014/main" id="{1656AF90-4012-4B9E-81A7-2796EE40AEA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41519" y="4551950"/>
            <a:ext cx="3104198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="" xmlns:a16="http://schemas.microsoft.com/office/drawing/2014/main" id="{E34BCA93-D058-4D61-BAE5-2671E157237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41848" y="4897425"/>
            <a:ext cx="3103493" cy="866401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="" xmlns:a16="http://schemas.microsoft.com/office/drawing/2014/main" id="{0BE8C5BE-9959-40C7-83C2-546EBFBC141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49226" y="4551950"/>
            <a:ext cx="3104198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="" xmlns:a16="http://schemas.microsoft.com/office/drawing/2014/main" id="{5FC20880-2D17-4854-A424-DED10A8A8D3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49930" y="4897425"/>
            <a:ext cx="3103493" cy="866401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F87A579D-F737-4350-8205-BCA37BAFE1AB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773003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5">
            <a:extLst>
              <a:ext uri="{FF2B5EF4-FFF2-40B4-BE49-F238E27FC236}">
                <a16:creationId xmlns=""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50921" y="2145859"/>
            <a:ext cx="5042568" cy="345473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=""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50922" y="2491335"/>
            <a:ext cx="5041422" cy="540104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419184"/>
            <a:ext cx="2362200" cy="1110286"/>
          </a:xfrm>
        </p:spPr>
        <p:txBody>
          <a:bodyPr lIns="0" anchor="b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 Placeholder 15">
            <a:extLst>
              <a:ext uri="{FF2B5EF4-FFF2-40B4-BE49-F238E27FC236}">
                <a16:creationId xmlns="" xmlns:a16="http://schemas.microsoft.com/office/drawing/2014/main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50921" y="3198051"/>
            <a:ext cx="5042568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="" xmlns:a16="http://schemas.microsoft.com/office/drawing/2014/main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922" y="3543527"/>
            <a:ext cx="5041422" cy="540104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="" xmlns:a16="http://schemas.microsoft.com/office/drawing/2014/main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50921" y="5302434"/>
            <a:ext cx="5042568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="" xmlns:a16="http://schemas.microsoft.com/office/drawing/2014/main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50922" y="5647910"/>
            <a:ext cx="5041422" cy="540104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="" xmlns:a16="http://schemas.microsoft.com/office/drawing/2014/main" id="{AE158F00-CB9F-4C14-B6F0-47E4F701912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50921" y="4250243"/>
            <a:ext cx="5042568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="" xmlns:a16="http://schemas.microsoft.com/office/drawing/2014/main" id="{07878182-5985-41C8-B69F-9DB9EC1313F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50922" y="4595719"/>
            <a:ext cx="5041422" cy="540104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CF8873A5-9160-4B79-B9CB-CBE583030B0E}"/>
              </a:ext>
            </a:extLst>
          </p:cNvPr>
          <p:cNvCxnSpPr>
            <a:cxnSpLocks/>
          </p:cNvCxnSpPr>
          <p:nvPr userDrawn="1"/>
        </p:nvCxnSpPr>
        <p:spPr>
          <a:xfrm>
            <a:off x="3766456" y="-16561"/>
            <a:ext cx="0" cy="687456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E4D9D5EA-266D-4541-BA3F-22BC31AAB6AA}"/>
              </a:ext>
            </a:extLst>
          </p:cNvPr>
          <p:cNvCxnSpPr/>
          <p:nvPr userDrawn="1"/>
        </p:nvCxnSpPr>
        <p:spPr>
          <a:xfrm>
            <a:off x="-1" y="1676400"/>
            <a:ext cx="1219199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24880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Image, and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="" xmlns:a16="http://schemas.microsoft.com/office/drawing/2014/main" id="{A2B5F8DD-B338-48F8-9DF4-E1A31DFCB5B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" y="0"/>
            <a:ext cx="6694955" cy="6858000"/>
          </a:xfrm>
          <a:custGeom>
            <a:avLst/>
            <a:gdLst>
              <a:gd name="connsiteX0" fmla="*/ 0 w 6694955"/>
              <a:gd name="connsiteY0" fmla="*/ 0 h 6858000"/>
              <a:gd name="connsiteX1" fmla="*/ 6694955 w 6694955"/>
              <a:gd name="connsiteY1" fmla="*/ 0 h 6858000"/>
              <a:gd name="connsiteX2" fmla="*/ 2589160 w 6694955"/>
              <a:gd name="connsiteY2" fmla="*/ 6857732 h 6858000"/>
              <a:gd name="connsiteX3" fmla="*/ 0 w 669495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4955" h="6858000">
                <a:moveTo>
                  <a:pt x="0" y="0"/>
                </a:moveTo>
                <a:lnTo>
                  <a:pt x="6694955" y="0"/>
                </a:lnTo>
                <a:lnTo>
                  <a:pt x="2589160" y="6857732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5" name="Text Placeholder 15">
            <a:extLst>
              <a:ext uri="{FF2B5EF4-FFF2-40B4-BE49-F238E27FC236}">
                <a16:creationId xmlns=""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44768" y="2069658"/>
            <a:ext cx="5042568" cy="345476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=""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44768" y="2415134"/>
            <a:ext cx="5041422" cy="540104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1633" y="690928"/>
            <a:ext cx="4501910" cy="732282"/>
          </a:xfrm>
        </p:spPr>
        <p:txBody>
          <a:bodyPr lIns="0" anchor="b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 Placeholder 15">
            <a:extLst>
              <a:ext uri="{FF2B5EF4-FFF2-40B4-BE49-F238E27FC236}">
                <a16:creationId xmlns="" xmlns:a16="http://schemas.microsoft.com/office/drawing/2014/main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00006" y="3587638"/>
            <a:ext cx="5042568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="" xmlns:a16="http://schemas.microsoft.com/office/drawing/2014/main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00007" y="3933114"/>
            <a:ext cx="5041422" cy="540104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="" xmlns:a16="http://schemas.microsoft.com/office/drawing/2014/main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98264" y="5105618"/>
            <a:ext cx="5042568" cy="320381"/>
          </a:xfrm>
        </p:spPr>
        <p:txBody>
          <a:bodyPr lIns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="" xmlns:a16="http://schemas.microsoft.com/office/drawing/2014/main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98264" y="5451094"/>
            <a:ext cx="5041422" cy="540104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="" xmlns:p14="http://schemas.microsoft.com/office/powerpoint/2010/main" val="2642735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 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39">
            <a:extLst>
              <a:ext uri="{FF2B5EF4-FFF2-40B4-BE49-F238E27FC236}">
                <a16:creationId xmlns="" xmlns:a16="http://schemas.microsoft.com/office/drawing/2014/main" id="{F5EB3F05-D570-4C10-88F4-F6BC15CF1F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-12700"/>
            <a:ext cx="7080595" cy="6870700"/>
          </a:xfrm>
          <a:custGeom>
            <a:avLst/>
            <a:gdLst>
              <a:gd name="connsiteX0" fmla="*/ 0 w 7080595"/>
              <a:gd name="connsiteY0" fmla="*/ 0 h 6870700"/>
              <a:gd name="connsiteX1" fmla="*/ 7080595 w 7080595"/>
              <a:gd name="connsiteY1" fmla="*/ 0 h 6870700"/>
              <a:gd name="connsiteX2" fmla="*/ 7080595 w 7080595"/>
              <a:gd name="connsiteY2" fmla="*/ 1883211 h 6870700"/>
              <a:gd name="connsiteX3" fmla="*/ 4515477 w 7080595"/>
              <a:gd name="connsiteY3" fmla="*/ 1883211 h 6870700"/>
              <a:gd name="connsiteX4" fmla="*/ 4515477 w 7080595"/>
              <a:gd name="connsiteY4" fmla="*/ 6870700 h 6870700"/>
              <a:gd name="connsiteX5" fmla="*/ 2269215 w 7080595"/>
              <a:gd name="connsiteY5" fmla="*/ 6870700 h 6870700"/>
              <a:gd name="connsiteX6" fmla="*/ 2269215 w 7080595"/>
              <a:gd name="connsiteY6" fmla="*/ 1883211 h 6870700"/>
              <a:gd name="connsiteX7" fmla="*/ 0 w 7080595"/>
              <a:gd name="connsiteY7" fmla="*/ 1883211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80595" h="6870700">
                <a:moveTo>
                  <a:pt x="0" y="0"/>
                </a:moveTo>
                <a:lnTo>
                  <a:pt x="7080595" y="0"/>
                </a:lnTo>
                <a:lnTo>
                  <a:pt x="7080595" y="1883211"/>
                </a:lnTo>
                <a:lnTo>
                  <a:pt x="4515477" y="1883211"/>
                </a:lnTo>
                <a:lnTo>
                  <a:pt x="4515477" y="6870700"/>
                </a:lnTo>
                <a:lnTo>
                  <a:pt x="2269215" y="6870700"/>
                </a:lnTo>
                <a:lnTo>
                  <a:pt x="2269215" y="1883211"/>
                </a:lnTo>
                <a:lnTo>
                  <a:pt x="0" y="18832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FFEA6F9E-1C21-4644-8E2A-AD5673EEA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3799" y="2318657"/>
            <a:ext cx="4203247" cy="1440996"/>
          </a:xfrm>
        </p:spPr>
        <p:txBody>
          <a:bodyPr lIns="0" anchor="b">
            <a:noAutofit/>
          </a:bodyPr>
          <a:lstStyle>
            <a:lvl1pPr>
              <a:defRPr sz="28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="" xmlns:a16="http://schemas.microsoft.com/office/drawing/2014/main" id="{7C1D1C8A-E829-4284-AB95-2DD0C7BAA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3799" y="4147457"/>
            <a:ext cx="4203247" cy="1532165"/>
          </a:xfrm>
        </p:spPr>
        <p:txBody>
          <a:bodyPr lIns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2CC539CF-E024-420D-BFED-5F2212DA8CE3}"/>
              </a:ext>
            </a:extLst>
          </p:cNvPr>
          <p:cNvCxnSpPr>
            <a:cxnSpLocks/>
          </p:cNvCxnSpPr>
          <p:nvPr userDrawn="1"/>
        </p:nvCxnSpPr>
        <p:spPr>
          <a:xfrm>
            <a:off x="-1" y="4376058"/>
            <a:ext cx="705394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496097385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7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AA5404BE-7C49-4381-8FC0-95A496CFB4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5" name="Text Placeholder 8">
            <a:extLst>
              <a:ext uri="{FF2B5EF4-FFF2-40B4-BE49-F238E27FC236}">
                <a16:creationId xmlns="" xmlns:a16="http://schemas.microsoft.com/office/drawing/2014/main" id="{9B922914-E333-400C-A083-27A44BE79C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50085" y="4546575"/>
            <a:ext cx="1500624" cy="1681163"/>
          </a:xfrm>
        </p:spPr>
        <p:txBody>
          <a:bodyPr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</a:t>
            </a:r>
          </a:p>
        </p:txBody>
      </p:sp>
      <p:sp>
        <p:nvSpPr>
          <p:cNvPr id="34" name="Text Placeholder 8">
            <a:extLst>
              <a:ext uri="{FF2B5EF4-FFF2-40B4-BE49-F238E27FC236}">
                <a16:creationId xmlns="" xmlns:a16="http://schemas.microsoft.com/office/drawing/2014/main" id="{486A9052-3614-4622-A421-1D20E5B311A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77374" y="2750392"/>
            <a:ext cx="1253665" cy="1681163"/>
          </a:xfrm>
        </p:spPr>
        <p:txBody>
          <a:bodyPr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0F3ADE3E-3D48-4C5D-9FE4-2D7A263158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380" y="903514"/>
            <a:ext cx="1253665" cy="1681163"/>
          </a:xfrm>
        </p:spPr>
        <p:txBody>
          <a:bodyPr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="" xmlns:a16="http://schemas.microsoft.com/office/drawing/2014/main" id="{9B49215A-DBBC-4C0F-A6A8-DFB2D54643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77374" y="897072"/>
            <a:ext cx="1253665" cy="1681163"/>
          </a:xfrm>
        </p:spPr>
        <p:txBody>
          <a:bodyPr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8BB770-F6A6-44A3-BCE1-BCCCC1E81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6143" y="5201920"/>
            <a:ext cx="5747657" cy="992505"/>
          </a:xfrm>
        </p:spPr>
        <p:txBody>
          <a:bodyPr anchor="ctr">
            <a:normAutofit/>
          </a:bodyPr>
          <a:lstStyle>
            <a:lvl1pPr>
              <a:defRPr sz="4800" cap="all" baseline="0"/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3" name="Graphic 8">
            <a:extLst>
              <a:ext uri="{FF2B5EF4-FFF2-40B4-BE49-F238E27FC236}">
                <a16:creationId xmlns="" xmlns:a16="http://schemas.microsoft.com/office/drawing/2014/main" id="{A6A04B8C-D941-483E-B669-7436C535CE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65384" y="1857932"/>
            <a:ext cx="922101" cy="2445893"/>
          </a:xfrm>
          <a:custGeom>
            <a:avLst/>
            <a:gdLst>
              <a:gd name="connsiteX0" fmla="*/ 922101 w 922101"/>
              <a:gd name="connsiteY0" fmla="*/ 2615575 h 2615575"/>
              <a:gd name="connsiteX1" fmla="*/ 922101 w 922101"/>
              <a:gd name="connsiteY1" fmla="*/ 1134894 h 2615575"/>
              <a:gd name="connsiteX2" fmla="*/ 922101 w 922101"/>
              <a:gd name="connsiteY2" fmla="*/ 0 h 2615575"/>
              <a:gd name="connsiteX3" fmla="*/ 0 w 922101"/>
              <a:gd name="connsiteY3" fmla="*/ 0 h 2615575"/>
              <a:gd name="connsiteX0" fmla="*/ 922101 w 922101"/>
              <a:gd name="connsiteY0" fmla="*/ 2332208 h 2332208"/>
              <a:gd name="connsiteX1" fmla="*/ 922101 w 922101"/>
              <a:gd name="connsiteY1" fmla="*/ 1134894 h 2332208"/>
              <a:gd name="connsiteX2" fmla="*/ 922101 w 922101"/>
              <a:gd name="connsiteY2" fmla="*/ 0 h 2332208"/>
              <a:gd name="connsiteX3" fmla="*/ 0 w 922101"/>
              <a:gd name="connsiteY3" fmla="*/ 0 h 233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2101" h="2332208">
                <a:moveTo>
                  <a:pt x="922101" y="2332208"/>
                </a:moveTo>
                <a:lnTo>
                  <a:pt x="922101" y="1134894"/>
                </a:lnTo>
                <a:lnTo>
                  <a:pt x="922101" y="0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Graphic 8">
            <a:extLst>
              <a:ext uri="{FF2B5EF4-FFF2-40B4-BE49-F238E27FC236}">
                <a16:creationId xmlns="" xmlns:a16="http://schemas.microsoft.com/office/drawing/2014/main" id="{7A6DC6C6-E9EB-405C-A68E-EE8EEBBCA3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45311" y="1857400"/>
            <a:ext cx="691575" cy="8866"/>
          </a:xfrm>
          <a:custGeom>
            <a:avLst/>
            <a:gdLst>
              <a:gd name="connsiteX0" fmla="*/ 691576 w 691575"/>
              <a:gd name="connsiteY0" fmla="*/ 0 h 8866"/>
              <a:gd name="connsiteX1" fmla="*/ 0 w 691575"/>
              <a:gd name="connsiteY1" fmla="*/ 0 h 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1575" h="8866">
                <a:moveTo>
                  <a:pt x="691576" y="0"/>
                </a:moveTo>
                <a:lnTo>
                  <a:pt x="0" y="0"/>
                </a:lnTo>
              </a:path>
            </a:pathLst>
          </a:custGeom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Graphic 8">
            <a:extLst>
              <a:ext uri="{FF2B5EF4-FFF2-40B4-BE49-F238E27FC236}">
                <a16:creationId xmlns="" xmlns:a16="http://schemas.microsoft.com/office/drawing/2014/main" id="{028B5C16-2909-487D-BE4D-A794F3BA7AE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65384" y="1857931"/>
            <a:ext cx="922101" cy="2573623"/>
          </a:xfrm>
          <a:custGeom>
            <a:avLst/>
            <a:gdLst>
              <a:gd name="connsiteX0" fmla="*/ 922101 w 922101"/>
              <a:gd name="connsiteY0" fmla="*/ 2615575 h 2615575"/>
              <a:gd name="connsiteX1" fmla="*/ 922101 w 922101"/>
              <a:gd name="connsiteY1" fmla="*/ 1134894 h 2615575"/>
              <a:gd name="connsiteX2" fmla="*/ 922101 w 922101"/>
              <a:gd name="connsiteY2" fmla="*/ 0 h 2615575"/>
              <a:gd name="connsiteX3" fmla="*/ 0 w 922101"/>
              <a:gd name="connsiteY3" fmla="*/ 0 h 2615575"/>
              <a:gd name="connsiteX0" fmla="*/ 922101 w 922101"/>
              <a:gd name="connsiteY0" fmla="*/ 2332208 h 2332208"/>
              <a:gd name="connsiteX1" fmla="*/ 922101 w 922101"/>
              <a:gd name="connsiteY1" fmla="*/ 1134894 h 2332208"/>
              <a:gd name="connsiteX2" fmla="*/ 922101 w 922101"/>
              <a:gd name="connsiteY2" fmla="*/ 0 h 2332208"/>
              <a:gd name="connsiteX3" fmla="*/ 0 w 922101"/>
              <a:gd name="connsiteY3" fmla="*/ 0 h 233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2101" h="2332208">
                <a:moveTo>
                  <a:pt x="922101" y="2332208"/>
                </a:moveTo>
                <a:lnTo>
                  <a:pt x="922101" y="1134894"/>
                </a:lnTo>
                <a:lnTo>
                  <a:pt x="922101" y="0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54416344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720" userDrawn="1">
          <p15:clr>
            <a:srgbClr val="FBAE40"/>
          </p15:clr>
        </p15:guide>
        <p15:guide id="2" orient="horz" pos="1584" userDrawn="1">
          <p15:clr>
            <a:srgbClr val="FBAE40"/>
          </p15:clr>
        </p15:guide>
        <p15:guide id="3" orient="horz" pos="2712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icons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34142" y="3971432"/>
            <a:ext cx="2941600" cy="360000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Bullet 1</a:t>
            </a:r>
            <a:endParaRPr lang="en-ZA"/>
          </a:p>
        </p:txBody>
      </p:sp>
      <p:sp>
        <p:nvSpPr>
          <p:cNvPr id="10" name="Text Placeholder 10">
            <a:extLst>
              <a:ext uri="{FF2B5EF4-FFF2-40B4-BE49-F238E27FC236}">
                <a16:creationId xmlns="" xmlns:a16="http://schemas.microsoft.com/office/drawing/2014/main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34142" y="4605832"/>
            <a:ext cx="2941600" cy="1141882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Bullet Description</a:t>
            </a:r>
            <a:endParaRPr lang="en-ZA"/>
          </a:p>
        </p:txBody>
      </p:sp>
      <p:sp>
        <p:nvSpPr>
          <p:cNvPr id="18" name="Picture Placeholder 15">
            <a:extLst>
              <a:ext uri="{FF2B5EF4-FFF2-40B4-BE49-F238E27FC236}">
                <a16:creationId xmlns="" xmlns:a16="http://schemas.microsoft.com/office/drawing/2014/main" id="{43CBE128-6D8D-4605-B225-5A34FFB1F25B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34142" y="3048000"/>
            <a:ext cx="769486" cy="769486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7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Click icon to add picture</a:t>
            </a:r>
            <a:endParaRPr lang="en-ZA" dirty="0"/>
          </a:p>
        </p:txBody>
      </p:sp>
      <p:sp>
        <p:nvSpPr>
          <p:cNvPr id="15" name="Title 1">
            <a:extLst>
              <a:ext uri="{FF2B5EF4-FFF2-40B4-BE49-F238E27FC236}">
                <a16:creationId xmlns="" xmlns:a16="http://schemas.microsoft.com/office/drawing/2014/main" id="{4AA3FE14-6E13-47C9-A512-83A96F3DD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2D83A9ED-5F19-4646-ADCE-C829C97154DC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8">
            <a:extLst>
              <a:ext uri="{FF2B5EF4-FFF2-40B4-BE49-F238E27FC236}">
                <a16:creationId xmlns="" xmlns:a16="http://schemas.microsoft.com/office/drawing/2014/main" id="{6187F4BE-3AD3-4857-B0A9-A9285E52D81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706975" y="3971432"/>
            <a:ext cx="2941600" cy="360000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Bullet 1</a:t>
            </a:r>
            <a:endParaRPr lang="en-ZA"/>
          </a:p>
        </p:txBody>
      </p:sp>
      <p:sp>
        <p:nvSpPr>
          <p:cNvPr id="21" name="Text Placeholder 10">
            <a:extLst>
              <a:ext uri="{FF2B5EF4-FFF2-40B4-BE49-F238E27FC236}">
                <a16:creationId xmlns="" xmlns:a16="http://schemas.microsoft.com/office/drawing/2014/main" id="{5F81158B-DA52-484D-8105-92B77E4DC46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706975" y="4605832"/>
            <a:ext cx="2941600" cy="1141882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Bullet Description</a:t>
            </a:r>
            <a:endParaRPr lang="en-ZA"/>
          </a:p>
        </p:txBody>
      </p:sp>
      <p:sp>
        <p:nvSpPr>
          <p:cNvPr id="22" name="Picture Placeholder 15">
            <a:extLst>
              <a:ext uri="{FF2B5EF4-FFF2-40B4-BE49-F238E27FC236}">
                <a16:creationId xmlns="" xmlns:a16="http://schemas.microsoft.com/office/drawing/2014/main" id="{51CF84FA-944B-434D-A8DD-F5D8A6BD7F12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4706975" y="3048000"/>
            <a:ext cx="769486" cy="769486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7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Click icon to add picture</a:t>
            </a:r>
            <a:endParaRPr lang="en-ZA" dirty="0"/>
          </a:p>
        </p:txBody>
      </p:sp>
      <p:sp>
        <p:nvSpPr>
          <p:cNvPr id="23" name="Text Placeholder 8">
            <a:extLst>
              <a:ext uri="{FF2B5EF4-FFF2-40B4-BE49-F238E27FC236}">
                <a16:creationId xmlns="" xmlns:a16="http://schemas.microsoft.com/office/drawing/2014/main" id="{9AFDDE4E-007E-431B-937C-1B26959515F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12200" y="3971432"/>
            <a:ext cx="2941600" cy="360000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Bullet 1</a:t>
            </a:r>
            <a:endParaRPr lang="en-ZA"/>
          </a:p>
        </p:txBody>
      </p:sp>
      <p:sp>
        <p:nvSpPr>
          <p:cNvPr id="24" name="Text Placeholder 10">
            <a:extLst>
              <a:ext uri="{FF2B5EF4-FFF2-40B4-BE49-F238E27FC236}">
                <a16:creationId xmlns="" xmlns:a16="http://schemas.microsoft.com/office/drawing/2014/main" id="{3B096111-A95B-402E-B431-43D852C9E2A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12200" y="4605832"/>
            <a:ext cx="2941600" cy="1141882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Bullet Description</a:t>
            </a:r>
            <a:endParaRPr lang="en-ZA"/>
          </a:p>
        </p:txBody>
      </p:sp>
      <p:sp>
        <p:nvSpPr>
          <p:cNvPr id="25" name="Picture Placeholder 15">
            <a:extLst>
              <a:ext uri="{FF2B5EF4-FFF2-40B4-BE49-F238E27FC236}">
                <a16:creationId xmlns="" xmlns:a16="http://schemas.microsoft.com/office/drawing/2014/main" id="{F07B788A-B491-4062-8710-AC0B5654D443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8412200" y="3048000"/>
            <a:ext cx="769486" cy="769486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7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Click icon to add picture</a:t>
            </a:r>
            <a:endParaRPr lang="en-ZA" dirty="0"/>
          </a:p>
        </p:txBody>
      </p:sp>
      <p:sp>
        <p:nvSpPr>
          <p:cNvPr id="19" name="Date Placeholder 2">
            <a:extLst>
              <a:ext uri="{FF2B5EF4-FFF2-40B4-BE49-F238E27FC236}">
                <a16:creationId xmlns="" xmlns:a16="http://schemas.microsoft.com/office/drawing/2014/main" id="{D798BE23-D422-4EB1-A64B-247490908929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20" name="Footer Placeholder 3">
            <a:extLst>
              <a:ext uri="{FF2B5EF4-FFF2-40B4-BE49-F238E27FC236}">
                <a16:creationId xmlns="" xmlns:a16="http://schemas.microsoft.com/office/drawing/2014/main" id="{4BF2994C-9A98-4FB0-B040-0D7D4EE7DBB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26" name="Slide Number Placeholder 4">
            <a:extLst>
              <a:ext uri="{FF2B5EF4-FFF2-40B4-BE49-F238E27FC236}">
                <a16:creationId xmlns="" xmlns:a16="http://schemas.microsoft.com/office/drawing/2014/main" id="{96B5941B-782C-4ACF-AF36-8E21DA11A22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47620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C77FA4A-CE52-4DA0-8842-74FE37E2E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21BCD1D-6E4A-43CA-A3D4-B104CE27D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811BDA0-5B55-4A85-ACBF-31F8F3EB21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1/7/20XX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F7AA55C-7321-4214-9297-F53B7B9E50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E330C71-8F7D-4855-A35C-46C83B4BF4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fld id="{9FF96520-E4CE-4EAD-8ABF-1D2297D6B3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4666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78" r:id="rId3"/>
    <p:sldLayoutId id="2147483667" r:id="rId4"/>
    <p:sldLayoutId id="2147483668" r:id="rId5"/>
    <p:sldLayoutId id="2147483669" r:id="rId6"/>
    <p:sldLayoutId id="2147483670" r:id="rId7"/>
    <p:sldLayoutId id="2147483651" r:id="rId8"/>
    <p:sldLayoutId id="2147483661" r:id="rId9"/>
    <p:sldLayoutId id="2147483671" r:id="rId10"/>
    <p:sldLayoutId id="2147483663" r:id="rId11"/>
    <p:sldLayoutId id="2147483679" r:id="rId12"/>
    <p:sldLayoutId id="2147483677" r:id="rId13"/>
    <p:sldLayoutId id="2147483672" r:id="rId14"/>
    <p:sldLayoutId id="2147483652" r:id="rId15"/>
    <p:sldLayoutId id="2147483653" r:id="rId16"/>
    <p:sldLayoutId id="2147483650" r:id="rId17"/>
    <p:sldLayoutId id="2147483654" r:id="rId18"/>
    <p:sldLayoutId id="2147483674" r:id="rId19"/>
    <p:sldLayoutId id="2147483676" r:id="rId20"/>
    <p:sldLayoutId id="2147483673" r:id="rId21"/>
    <p:sldLayoutId id="2147483675" r:id="rId2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close up of girl writing&#10;">
            <a:extLst>
              <a:ext uri="{FF2B5EF4-FFF2-40B4-BE49-F238E27FC236}">
                <a16:creationId xmlns="" xmlns:a16="http://schemas.microsoft.com/office/drawing/2014/main" id="{54164480-ECF3-4F09-B48E-13A40EAE5A3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23" name="Title 22">
            <a:extLst>
              <a:ext uri="{FF2B5EF4-FFF2-40B4-BE49-F238E27FC236}">
                <a16:creationId xmlns="" xmlns:a16="http://schemas.microsoft.com/office/drawing/2014/main" id="{EE427349-2C23-4643-A4C8-552661FAA5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73216" y="3667946"/>
            <a:ext cx="9285382" cy="1277857"/>
          </a:xfrm>
        </p:spPr>
        <p:txBody>
          <a:bodyPr>
            <a:normAutofit/>
          </a:bodyPr>
          <a:lstStyle/>
          <a:p>
            <a:r>
              <a:rPr lang="en-US" dirty="0" smtClean="0"/>
              <a:t>SURPRISE TEST</a:t>
            </a:r>
            <a:endParaRPr lang="en-US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="" xmlns:a16="http://schemas.microsoft.com/office/drawing/2014/main" id="{BC4BB374-4C53-4405-B3D6-928C68A871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36371" y="2017985"/>
            <a:ext cx="0" cy="153432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FCDDB411-0E13-3741-911B-CFCB74C5BA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245428" y="5655432"/>
            <a:ext cx="331888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0631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111" y="524861"/>
            <a:ext cx="8401895" cy="1020160"/>
          </a:xfrm>
        </p:spPr>
        <p:txBody>
          <a:bodyPr/>
          <a:lstStyle/>
          <a:p>
            <a:r>
              <a:rPr lang="en-ZA" dirty="0" smtClean="0"/>
              <a:t>1.CATEGORIZE THE FOLLOWIN</a:t>
            </a:r>
            <a:r>
              <a:rPr lang="en-ZA" dirty="0" smtClean="0">
                <a:solidFill>
                  <a:srgbClr val="FF0000"/>
                </a:solidFill>
              </a:rPr>
              <a:t>G INTO THREE </a:t>
            </a:r>
            <a:r>
              <a:rPr lang="en-ZA" dirty="0" smtClean="0"/>
              <a:t>DOMAINS OF Ai:</a:t>
            </a:r>
            <a:br>
              <a:rPr lang="en-ZA" dirty="0" smtClean="0"/>
            </a:br>
            <a:r>
              <a:rPr lang="en-ZA" dirty="0" smtClean="0"/>
              <a:t/>
            </a:r>
            <a:br>
              <a:rPr lang="en-ZA" dirty="0" smtClean="0"/>
            </a:b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3539" y="1411342"/>
            <a:ext cx="4203247" cy="3612602"/>
          </a:xfrm>
        </p:spPr>
        <p:txBody>
          <a:bodyPr vert="horz" lIns="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ZA" sz="1600" b="1" dirty="0" smtClean="0"/>
              <a:t>1.FACIAL FEATURES</a:t>
            </a:r>
            <a:br>
              <a:rPr lang="en-ZA" sz="1600" b="1" dirty="0" smtClean="0"/>
            </a:br>
            <a:r>
              <a:rPr lang="en-ZA" sz="1600" b="1" dirty="0" smtClean="0"/>
              <a:t>2.STUDENT’S PHOTOGRAPH</a:t>
            </a:r>
          </a:p>
          <a:p>
            <a:pPr>
              <a:lnSpc>
                <a:spcPct val="100000"/>
              </a:lnSpc>
            </a:pPr>
            <a:r>
              <a:rPr lang="en-ZA" sz="1600" b="1" dirty="0" smtClean="0"/>
              <a:t>3. FINGERPRINT</a:t>
            </a:r>
          </a:p>
          <a:p>
            <a:pPr>
              <a:lnSpc>
                <a:spcPct val="100000"/>
              </a:lnSpc>
            </a:pPr>
            <a:r>
              <a:rPr lang="en-ZA" sz="1600" b="1" dirty="0" smtClean="0"/>
              <a:t>4.RECORDED VOICE</a:t>
            </a:r>
          </a:p>
          <a:p>
            <a:pPr>
              <a:lnSpc>
                <a:spcPct val="100000"/>
              </a:lnSpc>
            </a:pPr>
            <a:r>
              <a:rPr lang="en-ZA" sz="1600" b="1" dirty="0" smtClean="0"/>
              <a:t>5. TYPED TEXT INTO THE COMPUTER</a:t>
            </a:r>
          </a:p>
          <a:p>
            <a:pPr>
              <a:lnSpc>
                <a:spcPct val="100000"/>
              </a:lnSpc>
            </a:pPr>
            <a:r>
              <a:rPr lang="en-ZA" sz="1600" b="1" dirty="0" smtClean="0"/>
              <a:t>6. DETECTING TRAFFIC LIGHT PRODUCT IMAGE</a:t>
            </a:r>
          </a:p>
          <a:p>
            <a:pPr>
              <a:lnSpc>
                <a:spcPct val="100000"/>
              </a:lnSpc>
            </a:pPr>
            <a:r>
              <a:rPr lang="en-ZA" sz="1600" b="1" dirty="0" smtClean="0"/>
              <a:t>7.VOICE COMMAND</a:t>
            </a:r>
          </a:p>
          <a:p>
            <a:pPr>
              <a:lnSpc>
                <a:spcPct val="100000"/>
              </a:lnSpc>
            </a:pPr>
            <a:r>
              <a:rPr lang="en-ZA" sz="1600" b="1" dirty="0" smtClean="0"/>
              <a:t>8. STUDENT’S MARKS SHEET</a:t>
            </a:r>
          </a:p>
          <a:p>
            <a:pPr>
              <a:lnSpc>
                <a:spcPct val="100000"/>
              </a:lnSpc>
            </a:pPr>
            <a:r>
              <a:rPr lang="en-ZA" sz="1600" b="1" dirty="0" smtClean="0"/>
              <a:t>9. CUSTOMER FEEDBACK</a:t>
            </a:r>
            <a:endParaRPr lang="en-US" sz="16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9B51A1E-902D-48AF-9020-955120F399B6}" type="slidenum">
              <a:rPr lang="en-ZA" smtClean="0"/>
              <a:pPr/>
              <a:t>2</a:t>
            </a:fld>
            <a:endParaRPr lang="en-ZA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65048" y="5281156"/>
          <a:ext cx="8127999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DATA SCIENCE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COMPUTER VISION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NLP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24349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D779DE4-CAEA-4617-897E-FEC9A2AC2D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4186" y="2903538"/>
            <a:ext cx="3104198" cy="345475"/>
          </a:xfrm>
        </p:spPr>
        <p:txBody>
          <a:bodyPr vert="horz" lIns="0" tIns="45720" rIns="91440" bIns="45720" rtlCol="0" anchor="t">
            <a:normAutofit/>
          </a:bodyPr>
          <a:lstStyle/>
          <a:p>
            <a:r>
              <a:rPr b="1" smtClean="0"/>
              <a:t>A) JOHN mCCARTHY</a:t>
            </a:r>
            <a:endParaRPr lang="en-US" b="1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BEDB7CB-2A17-4C89-8463-567F882F6B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41894" y="2903538"/>
            <a:ext cx="3104198" cy="320381"/>
          </a:xfrm>
        </p:spPr>
        <p:txBody>
          <a:bodyPr/>
          <a:lstStyle/>
          <a:p>
            <a:r>
              <a:rPr b="1" smtClean="0"/>
              <a:t>B) JOHN TURING</a:t>
            </a:r>
            <a:endParaRPr lang="en-US" b="1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>
            <a:normAutofit/>
          </a:bodyPr>
          <a:lstStyle/>
          <a:p>
            <a:r>
              <a:rPr b="1" smtClean="0"/>
              <a:t>2. WHO IS AUTHOR OF THE TERM ARTIFICIAL INTELLIGENCE?</a:t>
            </a:r>
            <a:endParaRPr lang="en-US" b="1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="" xmlns:a16="http://schemas.microsoft.com/office/drawing/2014/main" id="{99C42777-54AD-453F-B4EF-F59AF9213DDA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="" xmlns:a16="http://schemas.microsoft.com/office/drawing/2014/main" id="{A65DB049-1A50-43CE-907A-2AA792D6F9F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547D840D-AC6E-4F0E-B562-819386D3E35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28707" y="3637550"/>
            <a:ext cx="3104198" cy="320381"/>
          </a:xfrm>
        </p:spPr>
        <p:txBody>
          <a:bodyPr/>
          <a:lstStyle/>
          <a:p>
            <a:r>
              <a:rPr b="1" smtClean="0"/>
              <a:t>C) MARVIN MCCARTHY</a:t>
            </a:r>
            <a:endParaRPr lang="en-US" b="1" dirty="0"/>
          </a:p>
        </p:txBody>
      </p:sp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9848D4A8-6589-4AB3-B1B2-E5C601B474D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588967" y="3574488"/>
            <a:ext cx="3104198" cy="320381"/>
          </a:xfrm>
        </p:spPr>
        <p:txBody>
          <a:bodyPr/>
          <a:lstStyle/>
          <a:p>
            <a:r>
              <a:rPr b="1" smtClean="0"/>
              <a:t>D) ELON MUSK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173856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4A2EB3F-4D60-451F-8F45-7D6654D2FC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50921" y="2145859"/>
            <a:ext cx="5042568" cy="345473"/>
          </a:xfrm>
        </p:spPr>
        <p:txBody>
          <a:bodyPr vert="horz" lIns="0" tIns="45720" rIns="91440" bIns="45720" rtlCol="0" anchor="t">
            <a:noAutofit/>
          </a:bodyPr>
          <a:lstStyle/>
          <a:p>
            <a:r>
              <a:rPr sz="2800" smtClean="0"/>
              <a:t>nlp</a:t>
            </a:r>
            <a:endParaRPr lang="en-US" sz="280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9396" y="324591"/>
            <a:ext cx="7027293" cy="1110286"/>
          </a:xfrm>
        </p:spPr>
        <p:txBody>
          <a:bodyPr>
            <a:normAutofit/>
          </a:bodyPr>
          <a:lstStyle/>
          <a:p>
            <a:r>
              <a:rPr smtClean="0"/>
              <a:t>3. WRITE THE FULL FORM OF THE FOLLOWING:</a:t>
            </a:r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="" xmlns:a16="http://schemas.microsoft.com/office/drawing/2014/main" id="{06ACBB45-6616-4FE9-B211-BDCA0491CD12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="" xmlns:a16="http://schemas.microsoft.com/office/drawing/2014/main" id="{8EB4FD15-5553-45C2-B403-92726A0897A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13A00EDB-B024-49EC-A7CD-4E3A92A0AC2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450921" y="3198051"/>
            <a:ext cx="5042568" cy="320381"/>
          </a:xfrm>
        </p:spPr>
        <p:txBody>
          <a:bodyPr/>
          <a:lstStyle/>
          <a:p>
            <a:r>
              <a:rPr sz="2800" smtClean="0"/>
              <a:t>ani</a:t>
            </a:r>
            <a:endParaRPr lang="en-US" sz="2800" dirty="0"/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D89BFD7D-5F7D-451D-BDB4-C36E0A7A44B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450921" y="5302434"/>
            <a:ext cx="5042568" cy="320381"/>
          </a:xfrm>
        </p:spPr>
        <p:txBody>
          <a:bodyPr/>
          <a:lstStyle/>
          <a:p>
            <a:r>
              <a:rPr sz="2400" smtClean="0"/>
              <a:t>aGI</a:t>
            </a:r>
            <a:endParaRPr lang="en-US" sz="2400" dirty="0"/>
          </a:p>
        </p:txBody>
      </p:sp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D0BCF128-16BF-47FB-8300-C056A7A674B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50921" y="4250243"/>
            <a:ext cx="5042568" cy="320381"/>
          </a:xfrm>
        </p:spPr>
        <p:txBody>
          <a:bodyPr/>
          <a:lstStyle/>
          <a:p>
            <a:r>
              <a:rPr sz="2400" smtClean="0"/>
              <a:t>asi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59392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young person wearing safety goggles">
            <a:extLst>
              <a:ext uri="{FF2B5EF4-FFF2-40B4-BE49-F238E27FC236}">
                <a16:creationId xmlns="" xmlns:a16="http://schemas.microsoft.com/office/drawing/2014/main" id="{8C15BCA1-F2FE-4E47-B6D5-3BCFF65BFBF3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2" y="0"/>
            <a:ext cx="6694955" cy="6858000"/>
          </a:xfrm>
        </p:spPr>
      </p:pic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421587F-8DFD-4A31-9931-8A346A92D8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85793" y="1408646"/>
            <a:ext cx="5917323" cy="34547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ZA" sz="2000" b="1" dirty="0" smtClean="0"/>
              <a:t>1. name THE ROBOT THAT CAN MOVE IN 360 DEGREE</a:t>
            </a:r>
            <a:endParaRPr lang="en-ZA" sz="2000" b="1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91CFAB-A735-4A31-A51D-42FE1F5E9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262759"/>
            <a:ext cx="10552386" cy="1013307"/>
          </a:xfrm>
        </p:spPr>
        <p:txBody>
          <a:bodyPr>
            <a:normAutofit/>
          </a:bodyPr>
          <a:lstStyle/>
          <a:p>
            <a:r>
              <a:rPr smtClean="0">
                <a:solidFill>
                  <a:srgbClr val="FF0000"/>
                </a:solidFill>
              </a:rPr>
              <a:t>4. ANSWER THE FOLLOWING </a:t>
            </a:r>
            <a:r>
              <a:rPr smtClean="0"/>
              <a:t>IN ONE WORD OR SENTENCE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="" xmlns:a16="http://schemas.microsoft.com/office/drawing/2014/main" id="{3B319D9A-3123-4A8C-80E8-FEA22A444432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Pitch deck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="" xmlns:a16="http://schemas.microsoft.com/office/drawing/2014/main" id="{18E5D0F5-4C11-47EE-BA9F-DEF2F44DD3D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B58D86DE-B923-4D58-B00B-1914FA90BB7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472730" y="2333742"/>
            <a:ext cx="6345455" cy="795176"/>
          </a:xfrm>
        </p:spPr>
        <p:txBody>
          <a:bodyPr/>
          <a:lstStyle/>
          <a:p>
            <a:r>
              <a:rPr lang="en-ZA" sz="2400" b="1" dirty="0" smtClean="0"/>
              <a:t>2. Name the robot who has beaten the chess world champion 1997</a:t>
            </a:r>
            <a:endParaRPr lang="en-US" sz="2400" b="1" dirty="0"/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8F60FE46-C4A2-49EB-9D1E-FEFE2C69E10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902761" y="3550087"/>
            <a:ext cx="7047501" cy="559457"/>
          </a:xfrm>
        </p:spPr>
        <p:txBody>
          <a:bodyPr/>
          <a:lstStyle/>
          <a:p>
            <a:r>
              <a:rPr lang="en-ZA" sz="2400" b="1" dirty="0" smtClean="0"/>
              <a:t>3.Name the country where the humanoid robot  Sophia got the citizenship of</a:t>
            </a:r>
            <a:endParaRPr lang="en-US" sz="2400" b="1" dirty="0"/>
          </a:p>
        </p:txBody>
      </p:sp>
      <p:sp>
        <p:nvSpPr>
          <p:cNvPr id="16" name="Text Placeholder 6">
            <a:extLst>
              <a:ext uri="{FF2B5EF4-FFF2-40B4-BE49-F238E27FC236}">
                <a16:creationId xmlns="" xmlns:a16="http://schemas.microsoft.com/office/drawing/2014/main" id="{8F60FE46-C4A2-49EB-9D1E-FEFE2C69E10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393009" y="4595867"/>
            <a:ext cx="7047501" cy="559457"/>
          </a:xfrm>
        </p:spPr>
        <p:txBody>
          <a:bodyPr/>
          <a:lstStyle/>
          <a:p>
            <a:r>
              <a:rPr lang="en-ZA" sz="2400" b="1" dirty="0" smtClean="0"/>
              <a:t>4.Name the robot by </a:t>
            </a:r>
            <a:r>
              <a:rPr lang="en-ZA" sz="2400" b="1" dirty="0" err="1" smtClean="0"/>
              <a:t>invento</a:t>
            </a:r>
            <a:r>
              <a:rPr lang="en-ZA" sz="2400" b="1" dirty="0" smtClean="0"/>
              <a:t> </a:t>
            </a:r>
            <a:r>
              <a:rPr lang="en-ZA" sz="2400" b="1" dirty="0" err="1" smtClean="0"/>
              <a:t>robotice,india</a:t>
            </a:r>
            <a:r>
              <a:rPr lang="en-ZA" sz="2400" b="1" dirty="0" smtClean="0"/>
              <a:t>.</a:t>
            </a:r>
            <a:endParaRPr lang="en-US" sz="2400" b="1" dirty="0"/>
          </a:p>
        </p:txBody>
      </p:sp>
    </p:spTree>
    <p:extLst>
      <p:ext uri="{BB962C8B-B14F-4D97-AF65-F5344CB8AC3E}">
        <p14:creationId xmlns="" xmlns:p14="http://schemas.microsoft.com/office/powerpoint/2010/main" val="62791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close up of a circuit board">
            <a:extLst>
              <a:ext uri="{FF2B5EF4-FFF2-40B4-BE49-F238E27FC236}">
                <a16:creationId xmlns="" xmlns:a16="http://schemas.microsoft.com/office/drawing/2014/main" id="{32B7DCB8-8642-41A3-89BF-66289A34E3C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1" y="-12700"/>
            <a:ext cx="7080595" cy="6870700"/>
          </a:xfrm>
        </p:spPr>
      </p:pic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B0F25F1-9242-41C0-96EB-97E197175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C6E7B4C-9F2C-459E-B835-5C4DEAB06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FF96520-E4CE-4EAD-8ABF-1D2297D6B3AA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7E1C88-627C-4655-A4FB-0BB02EDB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2223" y="1899333"/>
            <a:ext cx="7104993" cy="1440996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5. Facial detection is the best example of-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33634FE-ADF0-4BC3-A0A9-447EA9DD0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4487" y="3435917"/>
            <a:ext cx="5552091" cy="290498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28600" indent="-228600">
              <a:buAutoNum type="alphaLcParenR"/>
            </a:pPr>
            <a:r>
              <a:rPr lang="en-US" sz="2400" b="1" dirty="0" smtClean="0"/>
              <a:t>NLP</a:t>
            </a:r>
          </a:p>
          <a:p>
            <a:pPr marL="228600" indent="-228600">
              <a:buAutoNum type="alphaLcParenR"/>
            </a:pPr>
            <a:r>
              <a:rPr lang="en-US" sz="2400" b="1" dirty="0" err="1" smtClean="0"/>
              <a:t>Chatbot</a:t>
            </a:r>
            <a:endParaRPr lang="en-US" sz="2400" b="1" dirty="0" smtClean="0"/>
          </a:p>
          <a:p>
            <a:pPr marL="228600" indent="-228600">
              <a:buAutoNum type="alphaLcParenR"/>
            </a:pPr>
            <a:r>
              <a:rPr lang="en-US" sz="2400" b="1" dirty="0" smtClean="0"/>
              <a:t>CV</a:t>
            </a:r>
          </a:p>
          <a:p>
            <a:pPr marL="228600" indent="-228600">
              <a:buAutoNum type="alphaLcParenR"/>
            </a:pPr>
            <a:r>
              <a:rPr lang="en-US" sz="2400" b="1" dirty="0" smtClean="0"/>
              <a:t>Datasets</a:t>
            </a:r>
          </a:p>
          <a:p>
            <a:pPr marL="228600" indent="-228600"/>
            <a:endParaRPr lang="en-US" sz="1400" b="1" dirty="0"/>
          </a:p>
        </p:txBody>
      </p:sp>
    </p:spTree>
    <p:extLst>
      <p:ext uri="{BB962C8B-B14F-4D97-AF65-F5344CB8AC3E}">
        <p14:creationId xmlns="" xmlns:p14="http://schemas.microsoft.com/office/powerpoint/2010/main" val="363280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6E82690-B145-4D4F-B2D1-0B2A8C50FD71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549148" y="2615597"/>
            <a:ext cx="8635375" cy="1063024"/>
          </a:xfrm>
        </p:spPr>
        <p:txBody>
          <a:bodyPr>
            <a:noAutofit/>
          </a:bodyPr>
          <a:lstStyle/>
          <a:p>
            <a:r>
              <a:rPr lang="en-ZA" sz="2400" b="1" dirty="0" smtClean="0">
                <a:solidFill>
                  <a:srgbClr val="FF0000"/>
                </a:solidFill>
              </a:rPr>
              <a:t>If someone posts something on facebook he may get </a:t>
            </a:r>
          </a:p>
          <a:p>
            <a:r>
              <a:rPr lang="en-ZA" sz="2400" b="1" dirty="0" err="1" smtClean="0">
                <a:solidFill>
                  <a:srgbClr val="FF0000"/>
                </a:solidFill>
              </a:rPr>
              <a:t>likes,shares,dislikes,comments,etc</a:t>
            </a:r>
            <a:r>
              <a:rPr lang="en-ZA" sz="2400" b="1" dirty="0" smtClean="0">
                <a:solidFill>
                  <a:srgbClr val="FF0000"/>
                </a:solidFill>
              </a:rPr>
              <a:t>. all of this is ………..  And </a:t>
            </a:r>
          </a:p>
          <a:p>
            <a:r>
              <a:rPr lang="en-ZA" sz="2400" b="1" dirty="0" smtClean="0">
                <a:solidFill>
                  <a:srgbClr val="FF0000"/>
                </a:solidFill>
              </a:rPr>
              <a:t>this collection is one ………………….</a:t>
            </a:r>
            <a:endParaRPr lang="en-ZA" sz="2400" b="1" dirty="0">
              <a:solidFill>
                <a:srgbClr val="FF000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4E0A63-A388-49B1-A04E-27CE9BD62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/>
          <a:lstStyle/>
          <a:p>
            <a:r>
              <a:rPr lang="en-ZA" dirty="0" smtClean="0"/>
              <a:t>6. Fill in the blanks with suitable option :</a:t>
            </a:r>
            <a:br>
              <a:rPr lang="en-ZA" dirty="0" smtClean="0"/>
            </a:br>
            <a:r>
              <a:rPr lang="en-ZA" dirty="0" smtClean="0"/>
              <a:t>    data / dataset / vision / optics  / likes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05C44B1-BA82-483C-BD91-F89067442F9E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ZA" dirty="0"/>
              <a:t>Pitch deck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79ED4A67-3A46-4F54-A12A-EAE1B53E645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9B51A1E-902D-48AF-9020-955120F399B6}" type="slidenum">
              <a:rPr lang="en-ZA" smtClean="0"/>
              <a:pPr/>
              <a:t>7</a:t>
            </a:fld>
            <a:endParaRPr lang="en-ZA" dirty="0"/>
          </a:p>
        </p:txBody>
      </p:sp>
    </p:spTree>
    <p:extLst>
      <p:ext uri="{BB962C8B-B14F-4D97-AF65-F5344CB8AC3E}">
        <p14:creationId xmlns="" xmlns:p14="http://schemas.microsoft.com/office/powerpoint/2010/main" val="206939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="" xmlns:a16="http://schemas.microsoft.com/office/drawing/2014/main" id="{5FB75C3E-5885-49DD-8190-BB1E8C511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2621" y="773622"/>
            <a:ext cx="5288280" cy="924808"/>
          </a:xfrm>
        </p:spPr>
        <p:txBody>
          <a:bodyPr>
            <a:normAutofit fontScale="90000"/>
          </a:bodyPr>
          <a:lstStyle/>
          <a:p>
            <a:r>
              <a:rPr lang="en-ZA" b="1" dirty="0" smtClean="0"/>
              <a:t>7.</a:t>
            </a:r>
            <a:r>
              <a:rPr b="1" smtClean="0"/>
              <a:t> Artificial Intelligence is about_____.</a:t>
            </a:r>
            <a:br>
              <a:rPr b="1" smtClean="0"/>
            </a:br>
            <a:endParaRPr lang="en-ZA" b="1" dirty="0"/>
          </a:p>
        </p:txBody>
      </p:sp>
      <p:sp>
        <p:nvSpPr>
          <p:cNvPr id="29" name="Text Placeholder 28">
            <a:extLst>
              <a:ext uri="{FF2B5EF4-FFF2-40B4-BE49-F238E27FC236}">
                <a16:creationId xmlns="" xmlns:a16="http://schemas.microsoft.com/office/drawing/2014/main" id="{A362839C-0A6B-4785-ACD4-42645537AFF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831666" y="1860331"/>
            <a:ext cx="3774790" cy="4797972"/>
          </a:xfrm>
        </p:spPr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sz="2400" smtClean="0"/>
              <a:t>Playing a game on Computer</a:t>
            </a:r>
          </a:p>
          <a:p>
            <a:pPr marL="457200" indent="-457200">
              <a:buFont typeface="+mj-lt"/>
              <a:buAutoNum type="alphaLcParenR"/>
            </a:pPr>
            <a:r>
              <a:rPr sz="2400" smtClean="0"/>
              <a:t>Making a machine Intelligent</a:t>
            </a:r>
          </a:p>
          <a:p>
            <a:pPr marL="457200" indent="-457200">
              <a:buFont typeface="+mj-lt"/>
              <a:buAutoNum type="alphaLcParenR"/>
            </a:pPr>
            <a:r>
              <a:rPr sz="2400" smtClean="0"/>
              <a:t>Programming on Machine with your Own Intelligence</a:t>
            </a:r>
          </a:p>
          <a:p>
            <a:pPr marL="457200" indent="-457200">
              <a:buFont typeface="+mj-lt"/>
              <a:buAutoNum type="alphaLcParenR"/>
            </a:pPr>
            <a:r>
              <a:rPr sz="2400" smtClean="0"/>
              <a:t>Putting your intelligence in Machine</a:t>
            </a:r>
          </a:p>
          <a:p>
            <a:pPr marL="457200" indent="-457200">
              <a:buFont typeface="+mj-lt"/>
              <a:buAutoNum type="alphaLcParenR"/>
            </a:pPr>
            <a:endParaRPr lang="en-ZA" sz="2400" dirty="0"/>
          </a:p>
        </p:txBody>
      </p:sp>
      <p:sp>
        <p:nvSpPr>
          <p:cNvPr id="19" name="Footer Placeholder 18">
            <a:extLst>
              <a:ext uri="{FF2B5EF4-FFF2-40B4-BE49-F238E27FC236}">
                <a16:creationId xmlns="" xmlns:a16="http://schemas.microsoft.com/office/drawing/2014/main" id="{89B3FF9D-418C-420B-A25C-234C4E3D0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="" xmlns:a16="http://schemas.microsoft.com/office/drawing/2014/main" id="{D5E2A87B-0EA4-4713-9221-35871F264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FF96520-E4CE-4EAD-8ABF-1D2297D6B3AA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7724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close up of a circuit board">
            <a:extLst>
              <a:ext uri="{FF2B5EF4-FFF2-40B4-BE49-F238E27FC236}">
                <a16:creationId xmlns="" xmlns:a16="http://schemas.microsoft.com/office/drawing/2014/main" id="{7E46DF18-087D-4FF8-A5A2-0C0EAD030693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6426578" y="0"/>
            <a:ext cx="5765422" cy="6858000"/>
          </a:xfrm>
        </p:spPr>
      </p:pic>
      <p:pic>
        <p:nvPicPr>
          <p:cNvPr id="12" name="Picture Placeholder 11" descr="young person writing on white board">
            <a:extLst>
              <a:ext uri="{FF2B5EF4-FFF2-40B4-BE49-F238E27FC236}">
                <a16:creationId xmlns="" xmlns:a16="http://schemas.microsoft.com/office/drawing/2014/main" id="{C8584C16-529D-49FC-9E5D-414F66219568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-11657" y="-16298"/>
            <a:ext cx="5555640" cy="6874299"/>
          </a:xfrm>
        </p:spPr>
      </p:pic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DEFBC735-43B8-468D-9D37-E51AAF9D343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8C3C4A8-F198-4008-B069-610BBFEC4095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71" y="3363686"/>
            <a:ext cx="3907972" cy="555171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="" xmlns:p14="http://schemas.microsoft.com/office/powerpoint/2010/main" val="254683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74">
      <a:dk1>
        <a:srgbClr val="1E1E1E"/>
      </a:dk1>
      <a:lt1>
        <a:sysClr val="window" lastClr="FFFFFF"/>
      </a:lt1>
      <a:dk2>
        <a:srgbClr val="44546A"/>
      </a:dk2>
      <a:lt2>
        <a:srgbClr val="E7E6E6"/>
      </a:lt2>
      <a:accent1>
        <a:srgbClr val="81CC48"/>
      </a:accent1>
      <a:accent2>
        <a:srgbClr val="45BEAD"/>
      </a:accent2>
      <a:accent3>
        <a:srgbClr val="BFFF4B"/>
      </a:accent3>
      <a:accent4>
        <a:srgbClr val="B001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60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TEM Deck_tm12041065_Win32_LW_v2" id="{4F206296-6CCA-437B-ABEB-95E882651B70}" vid="{35168526-4CBB-4325-9C81-5B5C83385F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7817B950-985C-4D79-B0A3-FA5D2FD7806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2B6A28-7094-4F7C-9CE6-FEFFCFA7E1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D126E60-8824-40C8-9624-5890E719C527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209</Words>
  <Application>Microsoft Office PowerPoint</Application>
  <PresentationFormat>Custom</PresentationFormat>
  <Paragraphs>58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SURPRISE TEST</vt:lpstr>
      <vt:lpstr>1.CATEGORIZE THE FOLLOWING INTO THREE DOMAINS OF Ai:  </vt:lpstr>
      <vt:lpstr>2. WHO IS AUTHOR OF THE TERM ARTIFICIAL INTELLIGENCE?</vt:lpstr>
      <vt:lpstr>3. WRITE THE FULL FORM OF THE FOLLOWING:</vt:lpstr>
      <vt:lpstr>4. ANSWER THE FOLLOWING IN ONE WORD OR SENTENCE</vt:lpstr>
      <vt:lpstr>5. Facial detection is the best example of-</vt:lpstr>
      <vt:lpstr>6. Fill in the blanks with suitable option :     data / dataset / vision / optics  / likes</vt:lpstr>
      <vt:lpstr>7. Artificial Intelligence is about_____. 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2021-07-29T04:12:45Z</dcterms:created>
  <dcterms:modified xsi:type="dcterms:W3CDTF">2024-12-16T07:46:50Z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