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-Phrase-Sentence-and-Clause-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-Phrase-Sentence-and-Clause-1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-Phrase-Sentence-and-Clause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-Phrase-Sentence-and-Clause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3-Phrase-Sentence-and-Clause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4-Phrase-Sentence-and-Clause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5-Phrase-Sentence-and-Clause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6-Phrase-Sentence-and-Clause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7-Phrase-Sentence-and-Clause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8-Phrase-Sentence-and-Clause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9-Phrase-Sentence-and-Clause-1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-Phrase-Sentence-and-Clause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0-Phrase-Sentence-and-Clause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1-Phrase-Sentence-and-Clause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2-Phrase-Sentence-and-Clause-2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3-Phrase-Sentence-and-Clause-2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4-Phrase-Sentence-and-Clause-2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-Phrase-Sentence-and-Clause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-Phrase-Sentence-and-Clause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-Phrase-Sentence-and-Clause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-Phrase-Sentence-and-Clause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-Phrase-Sentence-and-Clause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-Phrase-Sentence-and-Clause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-Phrase-Sentence-and-Clause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