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Nunito Semi Bold" pitchFamily="2" charset="0"/>
      <p:regular r:id="rId11"/>
    </p:embeddedFont>
    <p:embeddedFont>
      <p:font typeface="PT Sans" panose="020B0503020203020204" pitchFamily="3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font" Target="fonts/font2.fntdata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font" Target="fonts/font1.fntdata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A55A5-FCE3-8B4D-BBA0-7661ACD094C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1615D-29B5-0E4E-B6FF-B29C77B9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4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2.png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2.png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2.png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2.png" 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2.png" 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2.png" 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2.png" 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2.png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5" Type="http://schemas.openxmlformats.org/officeDocument/2006/relationships/slideLayout" Target="../slideLayouts/slideLayout5.xml" /><Relationship Id="rId10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5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5.xml" /><Relationship Id="rId4" Type="http://schemas.openxmlformats.org/officeDocument/2006/relationships/image" Target="../media/image8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7" Type="http://schemas.openxmlformats.org/officeDocument/2006/relationships/image" Target="../media/image13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12.png" /><Relationship Id="rId5" Type="http://schemas.openxmlformats.org/officeDocument/2006/relationships/image" Target="../media/image11.png" /><Relationship Id="rId4" Type="http://schemas.openxmlformats.org/officeDocument/2006/relationships/image" Target="../media/image10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image" Target="../media/image19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8.xml" /><Relationship Id="rId6" Type="http://schemas.openxmlformats.org/officeDocument/2006/relationships/image" Target="../media/image18.png" /><Relationship Id="rId5" Type="http://schemas.openxmlformats.org/officeDocument/2006/relationships/image" Target="../media/image17.png" /><Relationship Id="rId4" Type="http://schemas.openxmlformats.org/officeDocument/2006/relationships/image" Target="../media/image16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9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324124" y="2664738"/>
            <a:ext cx="566320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Mastering Word 2021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3727728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Discover essential features and tips for efficient document creation. This guide takes you through key formatting tools to enhance your Word experience.</a:t>
            </a: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6324124" y="5163860"/>
            <a:ext cx="382905" cy="382905"/>
          </a:xfrm>
          <a:prstGeom prst="roundRect">
            <a:avLst>
              <a:gd name="adj" fmla="val 23878209"/>
            </a:avLst>
          </a:prstGeom>
          <a:solidFill>
            <a:srgbClr val="66B674"/>
          </a:solidFill>
          <a:ln w="7620">
            <a:solidFill>
              <a:srgbClr val="4D4D5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56521" y="5306497"/>
            <a:ext cx="117991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PT Sans Medium" pitchFamily="34" charset="0"/>
                <a:ea typeface="PT Sans Medium" pitchFamily="34" charset="-122"/>
                <a:cs typeface="PT Sans Medium" pitchFamily="34" charset="-120"/>
              </a:rPr>
              <a:t>TD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826687" y="5146000"/>
            <a:ext cx="2085261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35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by Trishita Dutta</a:t>
            </a:r>
            <a:endParaRPr lang="en-US" sz="23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55260E-F38F-A8AE-99E9-5E1E26142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49" y="1476375"/>
            <a:ext cx="5276850" cy="5276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l="-1" t="5475" r="1" b="43527"/>
          <a:stretch/>
        </p:blipFill>
        <p:spPr>
          <a:xfrm>
            <a:off x="9332926" y="268709"/>
            <a:ext cx="4589439" cy="35108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677710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Font Style and Size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2740699"/>
            <a:ext cx="3614618" cy="4505265"/>
          </a:xfrm>
          <a:prstGeom prst="roundRect">
            <a:avLst>
              <a:gd name="adj" fmla="val 16555"/>
            </a:avLst>
          </a:prstGeom>
          <a:solidFill>
            <a:srgbClr val="00002E"/>
          </a:solidFill>
          <a:ln w="22860">
            <a:solidFill>
              <a:srgbClr val="F2B42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99899" y="300287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Selecting Fonts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99899" y="3498412"/>
            <a:ext cx="3070997" cy="2866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Choose from hundreds of fonts to match your document's tone and style.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4691658" y="2740700"/>
            <a:ext cx="3614618" cy="4505264"/>
          </a:xfrm>
          <a:prstGeom prst="roundRect">
            <a:avLst>
              <a:gd name="adj" fmla="val 16555"/>
            </a:avLst>
          </a:prstGeom>
          <a:solidFill>
            <a:srgbClr val="00002E"/>
          </a:solidFill>
          <a:ln w="22860">
            <a:solidFill>
              <a:srgbClr val="D7425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53833" y="300287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Adjusting Size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53833" y="3498413"/>
            <a:ext cx="309026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Resize text easily to improve readability and emphasize key points.</a:t>
            </a:r>
            <a:endParaRPr lang="en-US" sz="3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0F92EF-98B5-144A-3940-631447591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6939" y="4950440"/>
            <a:ext cx="5429250" cy="22955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000012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Highlighting Text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3063002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F2B42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615559" y="3145274"/>
            <a:ext cx="280689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Highlight Tool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615559" y="3640811"/>
            <a:ext cx="2657067" cy="3363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Mark important sections using colors for quick visual reference.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4721662" y="3063002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D7425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99497" y="3145274"/>
            <a:ext cx="280689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Keyboard Shortcut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99497" y="3640812"/>
            <a:ext cx="2478977" cy="3363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Use Ctrl + Alt + H to toggle highlights efficiently.</a:t>
            </a:r>
            <a:endParaRPr lang="en-US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4265" y="811197"/>
            <a:ext cx="12997445" cy="758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5400" b="1" dirty="0">
                <a:solidFill>
                  <a:schemeClr val="accent4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Using Bulleted and Numbered Lists</a:t>
            </a:r>
            <a:endParaRPr lang="en-US" sz="5400" b="1" dirty="0">
              <a:solidFill>
                <a:schemeClr val="accent4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34265" y="2354305"/>
            <a:ext cx="311518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Bulleted Lists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36149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Great for unordered items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4828223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Customize bullet symbols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37724" y="529494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Indent to create sublists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903051" y="2354305"/>
            <a:ext cx="341519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Numbered Lists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14761" y="436149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Ideal for step-by-step instructions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7614761" y="4828223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 startAt="2"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Supports multiple numbering formats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7614761" y="529494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 startAt="3"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Auto-renumbers when items change</a:t>
            </a:r>
            <a:endParaRPr lang="en-US" sz="18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4BB816-DD49-B601-36B6-52DBE799C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262" y="1609158"/>
            <a:ext cx="3239057" cy="24292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3E0D3B-FC4B-E429-532D-97D5A5219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2510" y="1609158"/>
            <a:ext cx="2866762" cy="25596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887492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Aligning Text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124" y="1950482"/>
            <a:ext cx="572453" cy="57245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24124" y="2762250"/>
            <a:ext cx="229004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Left Align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324124" y="3257788"/>
            <a:ext cx="229004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Standard alignment for most documents, easy to read.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3376" y="1950482"/>
            <a:ext cx="572453" cy="57245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13376" y="2762250"/>
            <a:ext cx="229004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Center Align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8913376" y="3257788"/>
            <a:ext cx="229004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Perfect for titles and headings, creates focus.</a:t>
            </a:r>
            <a:endParaRPr lang="en-US" sz="1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2628" y="1950482"/>
            <a:ext cx="572453" cy="57245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02628" y="2762250"/>
            <a:ext cx="229004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Right Align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1502628" y="3257788"/>
            <a:ext cx="229004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Useful for dates or signatures aligned to the right.</a:t>
            </a:r>
            <a:endParaRPr lang="en-US" sz="18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124" y="4885611"/>
            <a:ext cx="572453" cy="57245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324124" y="5697379"/>
            <a:ext cx="229004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Justify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6324124" y="6192917"/>
            <a:ext cx="229004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Creates clean edges on both sides for formal looks.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751999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Line Spacing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1106924" y="1814989"/>
            <a:ext cx="30480" cy="5662613"/>
          </a:xfrm>
          <a:prstGeom prst="roundRect">
            <a:avLst>
              <a:gd name="adj" fmla="val 1178055"/>
            </a:avLst>
          </a:prstGeom>
          <a:solidFill>
            <a:srgbClr val="FFFFFF">
              <a:alpha val="24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1345704" y="2068949"/>
            <a:ext cx="718066" cy="30480"/>
          </a:xfrm>
          <a:prstGeom prst="roundRect">
            <a:avLst>
              <a:gd name="adj" fmla="val 1178055"/>
            </a:avLst>
          </a:prstGeom>
          <a:solidFill>
            <a:srgbClr val="F2B42D"/>
          </a:solidFill>
          <a:ln/>
        </p:spPr>
      </p:sp>
      <p:sp>
        <p:nvSpPr>
          <p:cNvPr id="6" name="Shape 3"/>
          <p:cNvSpPr/>
          <p:nvPr/>
        </p:nvSpPr>
        <p:spPr>
          <a:xfrm>
            <a:off x="837664" y="1814989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F2B42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37915" y="1872972"/>
            <a:ext cx="337899" cy="422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303859" y="189726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Single Spacing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2303859" y="2392799"/>
            <a:ext cx="600241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Compact layout, ideal for drafts and informal documents.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1345704" y="3508534"/>
            <a:ext cx="718066" cy="30480"/>
          </a:xfrm>
          <a:prstGeom prst="roundRect">
            <a:avLst>
              <a:gd name="adj" fmla="val 1178055"/>
            </a:avLst>
          </a:prstGeom>
          <a:solidFill>
            <a:srgbClr val="D7425E"/>
          </a:solidFill>
          <a:ln/>
        </p:spPr>
      </p:sp>
      <p:sp>
        <p:nvSpPr>
          <p:cNvPr id="11" name="Shape 8"/>
          <p:cNvSpPr/>
          <p:nvPr/>
        </p:nvSpPr>
        <p:spPr>
          <a:xfrm>
            <a:off x="837664" y="3254573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D7425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37915" y="3312557"/>
            <a:ext cx="337899" cy="422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2303859" y="333684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1.5 Spacing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303859" y="3832384"/>
            <a:ext cx="600241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Balanced readability, suitable for most reports and essays.</a:t>
            </a:r>
            <a:endParaRPr lang="en-US" sz="1850" dirty="0"/>
          </a:p>
        </p:txBody>
      </p:sp>
      <p:sp>
        <p:nvSpPr>
          <p:cNvPr id="15" name="Shape 12"/>
          <p:cNvSpPr/>
          <p:nvPr/>
        </p:nvSpPr>
        <p:spPr>
          <a:xfrm>
            <a:off x="1345704" y="4948118"/>
            <a:ext cx="718066" cy="30480"/>
          </a:xfrm>
          <a:prstGeom prst="roundRect">
            <a:avLst>
              <a:gd name="adj" fmla="val 1178055"/>
            </a:avLst>
          </a:prstGeom>
          <a:solidFill>
            <a:srgbClr val="DD785E"/>
          </a:solidFill>
          <a:ln/>
        </p:spPr>
      </p:sp>
      <p:sp>
        <p:nvSpPr>
          <p:cNvPr id="16" name="Shape 13"/>
          <p:cNvSpPr/>
          <p:nvPr/>
        </p:nvSpPr>
        <p:spPr>
          <a:xfrm>
            <a:off x="837664" y="4694158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DD785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37915" y="4752142"/>
            <a:ext cx="337899" cy="422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303859" y="477643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Double Spacing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2303859" y="5271968"/>
            <a:ext cx="600241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Preferred in academic papers for clear note-taking space.</a:t>
            </a:r>
            <a:endParaRPr lang="en-US" sz="1850" dirty="0"/>
          </a:p>
        </p:txBody>
      </p:sp>
      <p:sp>
        <p:nvSpPr>
          <p:cNvPr id="20" name="Shape 17"/>
          <p:cNvSpPr/>
          <p:nvPr/>
        </p:nvSpPr>
        <p:spPr>
          <a:xfrm>
            <a:off x="1345704" y="6387703"/>
            <a:ext cx="718066" cy="30480"/>
          </a:xfrm>
          <a:prstGeom prst="roundRect">
            <a:avLst>
              <a:gd name="adj" fmla="val 1178055"/>
            </a:avLst>
          </a:prstGeom>
          <a:solidFill>
            <a:srgbClr val="48A8E2"/>
          </a:solidFill>
          <a:ln/>
        </p:spPr>
      </p:sp>
      <p:sp>
        <p:nvSpPr>
          <p:cNvPr id="21" name="Shape 18"/>
          <p:cNvSpPr/>
          <p:nvPr/>
        </p:nvSpPr>
        <p:spPr>
          <a:xfrm>
            <a:off x="837664" y="6133743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48A8E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37915" y="6191726"/>
            <a:ext cx="337899" cy="422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4</a:t>
            </a:r>
            <a:endParaRPr lang="en-US" sz="2650" dirty="0"/>
          </a:p>
        </p:txBody>
      </p:sp>
      <p:sp>
        <p:nvSpPr>
          <p:cNvPr id="23" name="Text 20"/>
          <p:cNvSpPr/>
          <p:nvPr/>
        </p:nvSpPr>
        <p:spPr>
          <a:xfrm>
            <a:off x="2303859" y="621601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Custom Spacing</a:t>
            </a:r>
            <a:endParaRPr lang="en-US" sz="2200" dirty="0"/>
          </a:p>
        </p:txBody>
      </p:sp>
      <p:sp>
        <p:nvSpPr>
          <p:cNvPr id="24" name="Text 21"/>
          <p:cNvSpPr/>
          <p:nvPr/>
        </p:nvSpPr>
        <p:spPr>
          <a:xfrm>
            <a:off x="2303859" y="6711553"/>
            <a:ext cx="600241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Adjust spacing before and after paragraphs for design control.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710803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Column Formatting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124" y="1773793"/>
            <a:ext cx="1196816" cy="143625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879913" y="201310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Select Text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879913" y="2508647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Highlight the text you want to format into columns.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124" y="3210044"/>
            <a:ext cx="1196816" cy="14362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879913" y="344936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Choose Columns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879913" y="3944898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Navigate to Layout tab and select the number of columns.</a:t>
            </a:r>
            <a:endParaRPr lang="en-US" sz="1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124" y="4646295"/>
            <a:ext cx="1196816" cy="143625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879913" y="488561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Adjust Width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879913" y="5381149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Customize column width and spacing for balanced look.</a:t>
            </a:r>
            <a:endParaRPr lang="en-US" sz="18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124" y="6082546"/>
            <a:ext cx="1196816" cy="143625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879913" y="632186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Apply Changes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7879913" y="6817400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Confirm formatting and review document flow visually.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647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0104" y="3617000"/>
            <a:ext cx="6908840" cy="697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Finding and Replacing Text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830104" y="5737503"/>
            <a:ext cx="2975729" cy="237173"/>
          </a:xfrm>
          <a:prstGeom prst="roundRect">
            <a:avLst>
              <a:gd name="adj" fmla="val 150008"/>
            </a:avLst>
          </a:prstGeom>
          <a:solidFill>
            <a:srgbClr val="00002E"/>
          </a:solidFill>
          <a:ln w="22860">
            <a:solidFill>
              <a:srgbClr val="F2B42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30104" y="6330434"/>
            <a:ext cx="2790349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Open Find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830104" y="6821567"/>
            <a:ext cx="2975729" cy="758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Press Ctrl + F or use the search box in the toolbar.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4161592" y="5381744"/>
            <a:ext cx="2975729" cy="237173"/>
          </a:xfrm>
          <a:prstGeom prst="roundRect">
            <a:avLst>
              <a:gd name="adj" fmla="val 150008"/>
            </a:avLst>
          </a:prstGeom>
          <a:solidFill>
            <a:srgbClr val="00002E"/>
          </a:solidFill>
          <a:ln w="22860">
            <a:solidFill>
              <a:srgbClr val="D7425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161592" y="5974675"/>
            <a:ext cx="2790349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Switch to Replace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4161592" y="6465808"/>
            <a:ext cx="2975729" cy="758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Click ‘Replace’ tab to enter replacement text.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7493079" y="5025985"/>
            <a:ext cx="2975729" cy="237173"/>
          </a:xfrm>
          <a:prstGeom prst="roundRect">
            <a:avLst>
              <a:gd name="adj" fmla="val 150008"/>
            </a:avLst>
          </a:prstGeom>
          <a:solidFill>
            <a:srgbClr val="00002E"/>
          </a:solidFill>
          <a:ln w="22860">
            <a:solidFill>
              <a:srgbClr val="DD785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93079" y="5618917"/>
            <a:ext cx="2790349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Enter Text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7493079" y="6110049"/>
            <a:ext cx="2975729" cy="758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Type the word to find and the new text.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10824567" y="4670227"/>
            <a:ext cx="2975729" cy="237173"/>
          </a:xfrm>
          <a:prstGeom prst="roundRect">
            <a:avLst>
              <a:gd name="adj" fmla="val 150008"/>
            </a:avLst>
          </a:prstGeom>
          <a:solidFill>
            <a:srgbClr val="00002E"/>
          </a:solidFill>
          <a:ln w="22860">
            <a:solidFill>
              <a:srgbClr val="48A8E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824567" y="5263158"/>
            <a:ext cx="2790349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Replace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10824567" y="5754291"/>
            <a:ext cx="2975729" cy="758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Choose Replace or Replace All, then review changes.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trishita.sajc@gmail.com</cp:lastModifiedBy>
  <cp:revision>2</cp:revision>
  <dcterms:created xsi:type="dcterms:W3CDTF">2025-05-05T02:25:02Z</dcterms:created>
  <dcterms:modified xsi:type="dcterms:W3CDTF">2025-05-05T04:56:55Z</dcterms:modified>
</cp:coreProperties>
</file>