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1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177DD-4E32-493B-96CF-DF15F21235A1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0F54A-3CA7-48E8-B1F2-4DB8BCCB8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177DD-4E32-493B-96CF-DF15F21235A1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0F54A-3CA7-48E8-B1F2-4DB8BCCB8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177DD-4E32-493B-96CF-DF15F21235A1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0F54A-3CA7-48E8-B1F2-4DB8BCCB8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177DD-4E32-493B-96CF-DF15F21235A1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0F54A-3CA7-48E8-B1F2-4DB8BCCB8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177DD-4E32-493B-96CF-DF15F21235A1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0F54A-3CA7-48E8-B1F2-4DB8BCCB8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177DD-4E32-493B-96CF-DF15F21235A1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0F54A-3CA7-48E8-B1F2-4DB8BCCB8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177DD-4E32-493B-96CF-DF15F21235A1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0F54A-3CA7-48E8-B1F2-4DB8BCCB8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177DD-4E32-493B-96CF-DF15F21235A1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0F54A-3CA7-48E8-B1F2-4DB8BCCB8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177DD-4E32-493B-96CF-DF15F21235A1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0F54A-3CA7-48E8-B1F2-4DB8BCCB8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177DD-4E32-493B-96CF-DF15F21235A1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0F54A-3CA7-48E8-B1F2-4DB8BCCB8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177DD-4E32-493B-96CF-DF15F21235A1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60F54A-3CA7-48E8-B1F2-4DB8BCCB88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177DD-4E32-493B-96CF-DF15F21235A1}" type="datetimeFigureOut">
              <a:rPr lang="en-US" smtClean="0"/>
              <a:t>5/14/2025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F54A-3CA7-48E8-B1F2-4DB8BCCB883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Shield Volcanoes (U.S. National Park Service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609600"/>
            <a:ext cx="8153399" cy="54355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95600" y="61722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Shield volcanoes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hield Volcan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762000"/>
            <a:ext cx="8290560" cy="51816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0" y="6019800"/>
            <a:ext cx="32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Shield volcanoes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omposite Volcano (Stratovolcano) Fac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457200"/>
            <a:ext cx="7886699" cy="52578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86000" y="5791200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Composite volcanoes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Towers of Terror: What Are Composite Volcanoes and How Do They Form? -  Articles by MagellanT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57200"/>
            <a:ext cx="8001000" cy="540692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971800" y="60198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Composite volcanoes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aldera | Volcanic, Formation, Crater | Britanni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533400"/>
            <a:ext cx="8001000" cy="5334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505200" y="60960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caldera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The Differences Between Crater and Caldera – Geology 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839200" cy="6164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USGS: Volcano Hazards Program Glossary - Basal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52400"/>
            <a:ext cx="5364480" cy="3352800"/>
          </a:xfrm>
          <a:prstGeom prst="rect">
            <a:avLst/>
          </a:prstGeom>
          <a:noFill/>
        </p:spPr>
      </p:pic>
      <p:pic>
        <p:nvPicPr>
          <p:cNvPr id="19460" name="Picture 4" descr="Basalt lava erupts from Pu'u 'Ō'ō cone | U.S. Geological Surve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228600"/>
            <a:ext cx="3838575" cy="614172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14400" y="62484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Flood basalt provinces</a:t>
            </a:r>
            <a:endParaRPr lang="en-US" dirty="0"/>
          </a:p>
        </p:txBody>
      </p:sp>
      <p:pic>
        <p:nvPicPr>
          <p:cNvPr id="19462" name="Picture 6" descr="Flood basalt | geology | Britannic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3581400"/>
            <a:ext cx="4419600" cy="2486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The 40,000-Mile Volcano - The New York Tim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28600"/>
            <a:ext cx="7924800" cy="589076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05000" y="6248400"/>
            <a:ext cx="3276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Mid oceanic ridge volcanoes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Scientists Warn of an Undersea Volcano Eruption Near Oregon Coast in 20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533400"/>
            <a:ext cx="8549640" cy="51816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438400" y="5943600"/>
            <a:ext cx="3276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Mid oceanic ridge volcanoes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20</Words>
  <Application>Microsoft Office PowerPoint</Application>
  <PresentationFormat>On-screen Show (4:3)</PresentationFormat>
  <Paragraphs>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Exam Cell</dc:creator>
  <cp:lastModifiedBy>Exam Cell</cp:lastModifiedBy>
  <cp:revision>2</cp:revision>
  <dcterms:created xsi:type="dcterms:W3CDTF">2025-05-14T05:19:00Z</dcterms:created>
  <dcterms:modified xsi:type="dcterms:W3CDTF">2025-05-14T05:32:46Z</dcterms:modified>
</cp:coreProperties>
</file>