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docMetadata/LabelInfo.xml" ContentType="application/vnd.ms-office.classificationlabel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authors.xml" ContentType="application/vnd.ms-powerpoint.author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33" r:id="rId5"/>
  </p:sldMasterIdLst>
  <p:notesMasterIdLst>
    <p:notesMasterId r:id="rId26"/>
  </p:notesMasterIdLst>
  <p:handoutMasterIdLst>
    <p:handoutMasterId r:id="rId27"/>
  </p:handoutMasterIdLst>
  <p:sldIdLst>
    <p:sldId id="362" r:id="rId6"/>
    <p:sldId id="389" r:id="rId7"/>
    <p:sldId id="384" r:id="rId8"/>
    <p:sldId id="383" r:id="rId9"/>
    <p:sldId id="385" r:id="rId10"/>
    <p:sldId id="353" r:id="rId11"/>
    <p:sldId id="390" r:id="rId12"/>
    <p:sldId id="386" r:id="rId13"/>
    <p:sldId id="391" r:id="rId14"/>
    <p:sldId id="366" r:id="rId15"/>
    <p:sldId id="355" r:id="rId16"/>
    <p:sldId id="392" r:id="rId17"/>
    <p:sldId id="393" r:id="rId18"/>
    <p:sldId id="394" r:id="rId19"/>
    <p:sldId id="395" r:id="rId20"/>
    <p:sldId id="396" r:id="rId21"/>
    <p:sldId id="397" r:id="rId22"/>
    <p:sldId id="398" r:id="rId23"/>
    <p:sldId id="399" r:id="rId24"/>
    <p:sldId id="343" r:id="rId25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E63636"/>
    <a:srgbClr val="C2352E"/>
    <a:srgbClr val="1453D4"/>
    <a:srgbClr val="2997D4"/>
    <a:srgbClr val="32B7F3"/>
    <a:srgbClr val="024F92"/>
    <a:srgbClr val="F5F5F5"/>
    <a:srgbClr val="70A7F3"/>
    <a:srgbClr val="1D3EC1"/>
  </p:clrMru>
  <p:extLst>
    <p:ext uri="{E76CE94A-603C-4142-B9EB-6D1370010A27}">
      <p14:discardImageEditData xmlns:p14="http://schemas.microsoft.com/office/powerpoint/2010/main" xmlns="" val="1"/>
    </p:ext>
    <p:ext uri="{D31A062A-798A-4329-ABDD-BBA856620510}">
      <p14:defaultImageDpi xmlns:p14="http://schemas.microsoft.com/office/powerpoint/2010/main" xmlns="" val="15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F7B450-CA3A-5ABC-4338-7FBA2259D1F2}" v="67" dt="2025-03-12T13:18:59.118"/>
    <p1510:client id="{6B59F539-335A-42A2-A028-C45E4D41E0B5}" v="1" dt="2025-03-12T13:17:05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anwei Han" userId="10cfedb6-1336-4a35-a765-0fa98c70d033" providerId="ADAL" clId="{6B59F539-335A-42A2-A028-C45E4D41E0B5}"/>
    <pc:docChg chg="custSel modSld">
      <pc:chgData name="Tianwei Han" userId="10cfedb6-1336-4a35-a765-0fa98c70d033" providerId="ADAL" clId="{6B59F539-335A-42A2-A028-C45E4D41E0B5}" dt="2025-03-12T13:17:05.767" v="0" actId="700"/>
      <pc:docMkLst>
        <pc:docMk/>
      </pc:docMkLst>
      <pc:sldChg chg="modSp mod chgLayout">
        <pc:chgData name="Tianwei Han" userId="10cfedb6-1336-4a35-a765-0fa98c70d033" providerId="ADAL" clId="{6B59F539-335A-42A2-A028-C45E4D41E0B5}" dt="2025-03-12T13:17:05.767" v="0" actId="700"/>
        <pc:sldMkLst>
          <pc:docMk/>
          <pc:sldMk cId="3537425846" sldId="364"/>
        </pc:sldMkLst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3" creationId="{49A9FAB0-49C7-A335-EA9E-1B0C4CB1FA0D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4" creationId="{3031CC92-CE45-C84A-6A75-9F4C077DF877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6" creationId="{7A3571E4-0C22-96F7-3DC9-763C68F7C811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7" creationId="{3E55864B-7713-696C-C346-8CB451512095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9" creationId="{EF888C7E-5B7C-47DB-921B-038681CF5529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10" creationId="{172EFBC6-2998-144B-B200-3C8906FC2BB1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12" creationId="{C592898C-BD3B-6076-FE5B-1D3FC1212C59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13" creationId="{5F56D563-0AFC-BDF1-BE83-7D9CD927AC24}"/>
          </ac:spMkLst>
        </pc:spChg>
        <pc:spChg chg="mod ord">
          <ac:chgData name="Tianwei Han" userId="10cfedb6-1336-4a35-a765-0fa98c70d033" providerId="ADAL" clId="{6B59F539-335A-42A2-A028-C45E4D41E0B5}" dt="2025-03-12T13:17:05.767" v="0" actId="700"/>
          <ac:spMkLst>
            <pc:docMk/>
            <pc:sldMk cId="3537425846" sldId="364"/>
            <ac:spMk id="14" creationId="{3385FC90-7736-5963-EAE4-47582D461FB9}"/>
          </ac:spMkLst>
        </pc:spChg>
        <pc:picChg chg="mod ord">
          <ac:chgData name="Tianwei Han" userId="10cfedb6-1336-4a35-a765-0fa98c70d033" providerId="ADAL" clId="{6B59F539-335A-42A2-A028-C45E4D41E0B5}" dt="2025-03-12T13:17:05.767" v="0" actId="700"/>
          <ac:picMkLst>
            <pc:docMk/>
            <pc:sldMk cId="3537425846" sldId="364"/>
            <ac:picMk id="16" creationId="{65D5C047-63DD-F905-995C-EB79536337FB}"/>
          </ac:picMkLst>
        </pc:picChg>
      </pc:sldChg>
    </pc:docChg>
  </pc:docChgLst>
  <pc:docChgLst>
    <pc:chgData name="Tianwei Han" userId="S::j-tianweihan@microsoft.com::10cfedb6-1336-4a35-a765-0fa98c70d033" providerId="AD" clId="Web-{42F7B450-CA3A-5ABC-4338-7FBA2259D1F2}"/>
    <pc:docChg chg="addSld delSld modSld addSection delSection">
      <pc:chgData name="Tianwei Han" userId="S::j-tianweihan@microsoft.com::10cfedb6-1336-4a35-a765-0fa98c70d033" providerId="AD" clId="Web-{42F7B450-CA3A-5ABC-4338-7FBA2259D1F2}" dt="2025-03-12T13:18:49.884" v="51" actId="34807"/>
      <pc:docMkLst>
        <pc:docMk/>
      </pc:docMkLst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653925577" sldId="343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311990398" sldId="353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322311061" sldId="355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958122979" sldId="361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598334414" sldId="362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537425846" sldId="364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581723979" sldId="366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4215905199" sldId="370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152107278" sldId="371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837867573" sldId="380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198748360" sldId="381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856187481" sldId="382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39581245" sldId="383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15903594" sldId="384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815476016" sldId="385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267237132" sldId="386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078214269" sldId="387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4276112046" sldId="388"/>
        </pc:sldMkLst>
      </pc:sldChg>
      <pc:sldChg chg="add del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635533121" sldId="389"/>
        </pc:sldMkLst>
      </pc:sldChg>
      <pc:sldChg chg="addSp delSp modSp add del mod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797371288" sldId="2561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797371288" sldId="2561"/>
            <ac:spMk id="2" creationId="{D7BCAFEE-0C96-D05D-C936-2790CCA8061B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797371288" sldId="2561"/>
            <ac:spMk id="3" creationId="{31E8DE83-DA38-5557-934E-2766E9F0467A}"/>
          </ac:spMkLst>
        </pc:spChg>
        <pc:spChg chg="add del 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797371288" sldId="2561"/>
            <ac:spMk id="8" creationId="{E84515F4-1DA1-CA0D-7DD5-B8502ABC3C50}"/>
          </ac:spMkLst>
        </pc:spChg>
      </pc:sldChg>
      <pc:sldChg chg="modSp add del mod modTransition addAnim delAnim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434985508" sldId="2562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434985508" sldId="2562"/>
            <ac:spMk id="2" creationId="{B0BCA3AE-6967-5AA9-6C2D-E99626CB1231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434985508" sldId="2562"/>
            <ac:spMk id="3" creationId="{91A70B0B-4FC4-0C30-8F82-FBD7C72BF01A}"/>
          </ac:spMkLst>
        </pc:spChg>
      </pc:sldChg>
      <pc:sldChg chg="addSp delSp 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4013241762" sldId="2563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4013241762" sldId="2563"/>
            <ac:spMk id="2" creationId="{03678BED-159A-BA73-4B0D-630AFB961863}"/>
          </ac:spMkLst>
        </pc:spChg>
        <pc:spChg chg="add del 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4013241762" sldId="2563"/>
            <ac:spMk id="7" creationId="{4ED6B464-689D-D7AE-01A2-FF3485F31A21}"/>
          </ac:spMkLst>
        </pc:sp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894046884" sldId="2564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894046884" sldId="2564"/>
            <ac:spMk id="2" creationId="{9EB60042-5361-A5D6-0011-B0B25FB71CEE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894046884" sldId="2564"/>
            <ac:spMk id="5" creationId="{D3DE20D8-F69C-47C2-BCE4-DF01ACA04B1D}"/>
          </ac:spMkLst>
        </pc:spChg>
        <pc:picChg chg="mod or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3894046884" sldId="2564"/>
            <ac:picMk id="4" creationId="{12D00D7A-CDA1-4A9C-BB47-B83AE0AA9343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926945618" sldId="2565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926945618" sldId="2565"/>
            <ac:spMk id="2" creationId="{14333A7C-5510-CF73-11E8-47CAF6254AD1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926945618" sldId="2565"/>
            <ac:spMk id="5" creationId="{BFB32180-5604-4E93-9F56-951F59170B56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2926945618" sldId="2565"/>
            <ac:picMk id="4" creationId="{F52C7A44-7F48-4458-AC57-402B019CF3B7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391629079" sldId="2566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391629079" sldId="2566"/>
            <ac:spMk id="2" creationId="{CF87E9CB-E92E-33A5-95EE-7ACA75EBB691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391629079" sldId="2566"/>
            <ac:spMk id="5" creationId="{B6302FB4-A205-4325-ACF0-253AF49D3277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3391629079" sldId="2566"/>
            <ac:picMk id="4" creationId="{051D2144-7028-4C50-A9A3-B411A6E67B6F}"/>
          </ac:picMkLst>
        </pc:picChg>
      </pc:sldChg>
      <pc:sldChg chg="addSp delSp 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4141028132" sldId="2567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4141028132" sldId="2567"/>
            <ac:spMk id="2" creationId="{9A4FBA87-D6B5-CC1E-97C6-9C05F68A0CC8}"/>
          </ac:spMkLst>
        </pc:spChg>
        <pc:spChg chg="add del 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4141028132" sldId="2567"/>
            <ac:spMk id="7" creationId="{46ED0A04-78C2-5DA6-1FFD-9265923AE916}"/>
          </ac:spMkLst>
        </pc:sp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324192244" sldId="2568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324192244" sldId="2568"/>
            <ac:spMk id="2" creationId="{1B61EDFE-43FD-33A8-0CCA-83711BB7DE03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324192244" sldId="2568"/>
            <ac:spMk id="5" creationId="{AD69A728-988F-45AA-8AC6-B6BE818012F2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3324192244" sldId="2568"/>
            <ac:picMk id="4" creationId="{AB903365-82A1-48A7-BB48-23B6A0237002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027077775" sldId="2569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027077775" sldId="2569"/>
            <ac:spMk id="2" creationId="{06D7943C-E6BF-F143-437A-C18AD3A683BE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027077775" sldId="2569"/>
            <ac:spMk id="5" creationId="{48CD4990-94B8-411A-AB03-82A6D76E296E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2027077775" sldId="2569"/>
            <ac:picMk id="4" creationId="{46C26E86-86D1-4949-A360-047337B987F7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57532503" sldId="2570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57532503" sldId="2570"/>
            <ac:spMk id="2" creationId="{403ED60F-9B32-337A-8CCD-965975CC12DB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57532503" sldId="2570"/>
            <ac:spMk id="5" creationId="{C3A1A170-0749-49E2-A96E-C7A53321331F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357532503" sldId="2570"/>
            <ac:picMk id="4" creationId="{4237F157-AAF1-415C-9D9D-90361F3801DE}"/>
          </ac:picMkLst>
        </pc:picChg>
      </pc:sldChg>
      <pc:sldChg chg="addSp delSp 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926937870" sldId="2571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926937870" sldId="2571"/>
            <ac:spMk id="2" creationId="{88438131-0815-CAD9-5E20-225F3F10D0CD}"/>
          </ac:spMkLst>
        </pc:spChg>
        <pc:spChg chg="add del 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926937870" sldId="2571"/>
            <ac:spMk id="7" creationId="{B1006CE6-967D-810D-FD2A-C6E6689D51A7}"/>
          </ac:spMkLst>
        </pc:spChg>
      </pc:sldChg>
      <pc:sldChg chg="modSp add del mod modTransition modClrScheme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74975734" sldId="2572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74975734" sldId="2572"/>
            <ac:spMk id="2" creationId="{E300DBDC-B92A-C7B9-1882-74309840AACF}"/>
          </ac:spMkLst>
        </pc:spChg>
        <pc:graphicFrameChg chg="mod modGraphic">
          <ac:chgData name="Tianwei Han" userId="S::j-tianweihan@microsoft.com::10cfedb6-1336-4a35-a765-0fa98c70d033" providerId="AD" clId="Web-{42F7B450-CA3A-5ABC-4338-7FBA2259D1F2}" dt="2025-03-12T13:18:47.462" v="50" actId="34807"/>
          <ac:graphicFrameMkLst>
            <pc:docMk/>
            <pc:sldMk cId="74975734" sldId="2572"/>
            <ac:graphicFrameMk id="4" creationId="{FA3FACD5-704D-4553-A244-5992EF5E2BEB}"/>
          </ac:graphicFrameMkLst>
        </pc:graphicFrame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5113693" sldId="2573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5113693" sldId="2573"/>
            <ac:spMk id="2" creationId="{2A754875-772D-874D-C52A-8097DC46DF05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5113693" sldId="2573"/>
            <ac:spMk id="5" creationId="{8AEABB33-2710-417F-9E96-5D03D38826F1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15113693" sldId="2573"/>
            <ac:picMk id="4" creationId="{AAE6F493-204A-4AB4-B59C-ACD54FE4F3A4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098718520" sldId="2574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098718520" sldId="2574"/>
            <ac:spMk id="2" creationId="{F0BC7380-F9D4-DB32-817A-2618E2C48BE2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098718520" sldId="2574"/>
            <ac:spMk id="5" creationId="{3F5265C8-3C8E-4F6F-B085-683566E627A3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3098718520" sldId="2574"/>
            <ac:picMk id="4" creationId="{01EF8D7D-B75D-4E1D-9BB4-08767C8745D4}"/>
          </ac:picMkLst>
        </pc:picChg>
      </pc:sldChg>
      <pc:sldChg chg="addSp delSp 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589482883" sldId="2575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589482883" sldId="2575"/>
            <ac:spMk id="2" creationId="{AC24D66F-A5A0-8694-B849-A5E143E53CA2}"/>
          </ac:spMkLst>
        </pc:spChg>
        <pc:spChg chg="add del 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589482883" sldId="2575"/>
            <ac:spMk id="7" creationId="{EB845F6C-BE0F-F8CE-7510-5B4366CC1AC3}"/>
          </ac:spMkLst>
        </pc:sp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092136123" sldId="2576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092136123" sldId="2576"/>
            <ac:spMk id="2" creationId="{4364B4C5-24F1-ED12-1CBB-62AA2B9A001A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092136123" sldId="2576"/>
            <ac:spMk id="5" creationId="{CA8C85ED-EFBE-46F7-B02E-4CA65E4E0C90}"/>
          </ac:spMkLst>
        </pc:spChg>
        <pc:picChg chg="mod or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3092136123" sldId="2576"/>
            <ac:picMk id="4" creationId="{EA2FBD45-E1EB-4430-AC32-AB87DCFB432B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459207400" sldId="2577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459207400" sldId="2577"/>
            <ac:spMk id="2" creationId="{8CE0AE39-2CCB-487B-B3B8-5C79D1291A20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459207400" sldId="2577"/>
            <ac:spMk id="5" creationId="{DF55133B-74AB-41EC-B4FA-0BBAAD97274B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2459207400" sldId="2577"/>
            <ac:picMk id="4" creationId="{3D83F7AE-9F89-48D6-B26C-0128D5B0F5A7}"/>
          </ac:picMkLst>
        </pc:picChg>
      </pc:sldChg>
      <pc:sldChg chg="modSp add del mod modTransition modClrScheme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975118134" sldId="2578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975118134" sldId="2578"/>
            <ac:spMk id="2" creationId="{5AA0B4DC-742E-8BBA-9266-C95BD3F1D341}"/>
          </ac:spMkLst>
        </pc:spChg>
        <pc:graphicFrameChg chg="mod modGraphic">
          <ac:chgData name="Tianwei Han" userId="S::j-tianweihan@microsoft.com::10cfedb6-1336-4a35-a765-0fa98c70d033" providerId="AD" clId="Web-{42F7B450-CA3A-5ABC-4338-7FBA2259D1F2}" dt="2025-03-12T13:18:47.462" v="50" actId="34807"/>
          <ac:graphicFrameMkLst>
            <pc:docMk/>
            <pc:sldMk cId="2975118134" sldId="2578"/>
            <ac:graphicFrameMk id="4" creationId="{58F87B1C-EE00-48AC-A88A-FD389C64A090}"/>
          </ac:graphicFrameMkLst>
        </pc:graphicFrameChg>
      </pc:sldChg>
      <pc:sldChg chg="addSp delSp 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1052374586" sldId="2579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052374586" sldId="2579"/>
            <ac:spMk id="2" creationId="{13F06488-AC19-9AD2-FAA4-4B4002EE4BD8}"/>
          </ac:spMkLst>
        </pc:spChg>
        <pc:spChg chg="add del 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1052374586" sldId="2579"/>
            <ac:spMk id="7" creationId="{DC10F535-C9B2-E253-9F86-6CD46A609C38}"/>
          </ac:spMkLst>
        </pc:sp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65515776" sldId="2580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65515776" sldId="2580"/>
            <ac:spMk id="2" creationId="{755802B9-0A5C-71C9-DBEE-93B60DA351B3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65515776" sldId="2580"/>
            <ac:spMk id="5" creationId="{9728494B-D32A-4EAB-8EDA-D9C7D9400D58}"/>
          </ac:spMkLst>
        </pc:spChg>
        <pc:picChg chg="mod or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265515776" sldId="2580"/>
            <ac:picMk id="4" creationId="{A0CBD479-5A13-46E8-A53E-0164DDB0BD5D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939237180" sldId="2581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939237180" sldId="2581"/>
            <ac:spMk id="2" creationId="{B09638E9-5845-0F37-F6C3-05A9CB64207D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939237180" sldId="2581"/>
            <ac:spMk id="5" creationId="{8AC1BA00-A146-4EA4-BB29-70640F1DE6FF}"/>
          </ac:spMkLst>
        </pc:spChg>
        <pc:picChg chg="mo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2939237180" sldId="2581"/>
            <ac:picMk id="4" creationId="{3BB25865-4A5E-4F90-8D07-AE75E165E943}"/>
          </ac:picMkLst>
        </pc:picChg>
      </pc:sldChg>
      <pc:sldChg chg="modSp add del mod modTransition modClrScheme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284791493" sldId="2582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284791493" sldId="2582"/>
            <ac:spMk id="2" creationId="{A3559774-7E2E-6CF6-C9E5-7EEC0AB49D70}"/>
          </ac:spMkLst>
        </pc:spChg>
        <pc:graphicFrameChg chg="mod modGraphic">
          <ac:chgData name="Tianwei Han" userId="S::j-tianweihan@microsoft.com::10cfedb6-1336-4a35-a765-0fa98c70d033" providerId="AD" clId="Web-{42F7B450-CA3A-5ABC-4338-7FBA2259D1F2}" dt="2025-03-12T13:18:47.462" v="50" actId="34807"/>
          <ac:graphicFrameMkLst>
            <pc:docMk/>
            <pc:sldMk cId="3284791493" sldId="2582"/>
            <ac:graphicFrameMk id="4" creationId="{26824959-6C19-4239-A35D-68E2A2798739}"/>
          </ac:graphicFrameMkLst>
        </pc:graphicFrameChg>
      </pc:sldChg>
      <pc:sldChg chg="addSp delSp 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126768163" sldId="2583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126768163" sldId="2583"/>
            <ac:spMk id="2" creationId="{08EE1320-7A97-6D42-31C9-DC445CF3FF9C}"/>
          </ac:spMkLst>
        </pc:spChg>
        <pc:spChg chg="add del 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126768163" sldId="2583"/>
            <ac:spMk id="7" creationId="{430F6402-D005-410E-3120-F139E032008C}"/>
          </ac:spMkLst>
        </pc:sp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356189282" sldId="2584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356189282" sldId="2584"/>
            <ac:spMk id="2" creationId="{DCA95FC8-5867-4429-7C26-2AC24DEB19F6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356189282" sldId="2584"/>
            <ac:spMk id="5" creationId="{049A9E88-1BF3-4046-B830-CE9A439773E8}"/>
          </ac:spMkLst>
        </pc:spChg>
        <pc:picChg chg="mod or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2356189282" sldId="2584"/>
            <ac:picMk id="4" creationId="{F836CE2E-61D8-4FF2-854D-F08DE3B7824A}"/>
          </ac:picMkLst>
        </pc:picChg>
      </pc:sldChg>
      <pc:sldChg chg="modSp add del mod modTransition modClrScheme addAnim delAnim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2916800190" sldId="2585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916800190" sldId="2585"/>
            <ac:spMk id="2" creationId="{5F70287D-DE1D-75FA-4489-F50116E6BB70}"/>
          </ac:spMkLst>
        </pc:spChg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2916800190" sldId="2585"/>
            <ac:spMk id="5" creationId="{4DB5C5A1-2DCD-425A-A7FC-69D824DF4B98}"/>
          </ac:spMkLst>
        </pc:spChg>
        <pc:picChg chg="mod ord">
          <ac:chgData name="Tianwei Han" userId="S::j-tianweihan@microsoft.com::10cfedb6-1336-4a35-a765-0fa98c70d033" providerId="AD" clId="Web-{42F7B450-CA3A-5ABC-4338-7FBA2259D1F2}" dt="2025-03-12T13:18:47.462" v="50" actId="34807"/>
          <ac:picMkLst>
            <pc:docMk/>
            <pc:sldMk cId="2916800190" sldId="2585"/>
            <ac:picMk id="4" creationId="{8CD7824F-00A6-4785-B900-6DDB8D97D66A}"/>
          </ac:picMkLst>
        </pc:picChg>
      </pc:sldChg>
      <pc:sldChg chg="modSp add del mod modTransition modClrScheme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3637235185" sldId="2586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3637235185" sldId="2586"/>
            <ac:spMk id="2" creationId="{06B30FA6-FDC9-F34D-9FDB-86A79F6BBDF8}"/>
          </ac:spMkLst>
        </pc:spChg>
        <pc:graphicFrameChg chg="mod modGraphic">
          <ac:chgData name="Tianwei Han" userId="S::j-tianweihan@microsoft.com::10cfedb6-1336-4a35-a765-0fa98c70d033" providerId="AD" clId="Web-{42F7B450-CA3A-5ABC-4338-7FBA2259D1F2}" dt="2025-03-12T13:18:47.462" v="50" actId="34807"/>
          <ac:graphicFrameMkLst>
            <pc:docMk/>
            <pc:sldMk cId="3637235185" sldId="2586"/>
            <ac:graphicFrameMk id="4" creationId="{8B8E5FC0-5B0E-404A-AE42-0604AF6CD7AB}"/>
          </ac:graphicFrameMkLst>
        </pc:graphicFrameChg>
      </pc:sldChg>
      <pc:sldChg chg="addSp delSp modSp add del mod modTransition modClrScheme chgLayout">
        <pc:chgData name="Tianwei Han" userId="S::j-tianweihan@microsoft.com::10cfedb6-1336-4a35-a765-0fa98c70d033" providerId="AD" clId="Web-{42F7B450-CA3A-5ABC-4338-7FBA2259D1F2}" dt="2025-03-12T13:18:49.884" v="51" actId="34807"/>
        <pc:sldMkLst>
          <pc:docMk/>
          <pc:sldMk cId="738994354" sldId="2587"/>
        </pc:sldMkLst>
        <pc:spChg chg="mod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738994354" sldId="2587"/>
            <ac:spMk id="2" creationId="{552E29E9-8F2A-3AC9-B943-8FB5AAF1694D}"/>
          </ac:spMkLst>
        </pc:spChg>
        <pc:spChg chg="add del">
          <ac:chgData name="Tianwei Han" userId="S::j-tianweihan@microsoft.com::10cfedb6-1336-4a35-a765-0fa98c70d033" providerId="AD" clId="Web-{42F7B450-CA3A-5ABC-4338-7FBA2259D1F2}" dt="2025-03-12T13:18:47.462" v="50" actId="34807"/>
          <ac:spMkLst>
            <pc:docMk/>
            <pc:sldMk cId="738994354" sldId="2587"/>
            <ac:spMk id="3" creationId="{7730CE07-A0B1-2F4C-89C2-0C367ADB08DB}"/>
          </ac:spMkLst>
        </pc:spChg>
        <pc:graphicFrameChg chg="add del mod">
          <ac:chgData name="Tianwei Han" userId="S::j-tianweihan@microsoft.com::10cfedb6-1336-4a35-a765-0fa98c70d033" providerId="AD" clId="Web-{42F7B450-CA3A-5ABC-4338-7FBA2259D1F2}" dt="2025-03-12T13:18:47.462" v="50" actId="34807"/>
          <ac:graphicFrameMkLst>
            <pc:docMk/>
            <pc:sldMk cId="738994354" sldId="2587"/>
            <ac:graphicFrameMk id="7" creationId="{BE00455E-2719-1EEF-4350-95E3C0179ED9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68F83A-302B-D5C7-8388-31A7738B94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529D8-29D3-4EF8-AFE4-9B04C334D78A}" type="datetimeFigureOut">
              <a:rPr lang="en-US" smtClean="0"/>
              <a:pPr/>
              <a:t>15-Jul-25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90593AB-C6A0-9A15-AB36-A73DC45ECA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EFA4FD5-91A7-B4C3-9946-947BB86E9A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E52CC-DD0F-44B3-B13D-E7228EEC80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xmlns="" id="{7D257EEE-7A71-A801-1D30-27730853F4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CN" dirty="0"/>
              <a:t>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3363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dirty="0"/>
              <a:t>Click to edit Master text styles</a:t>
            </a:r>
            <a:endParaRPr lang="zh-CN" altLang="en-US" dirty="0"/>
          </a:p>
          <a:p>
            <a:pPr lvl="1"/>
            <a:r>
              <a:rPr lang="en-US" altLang="zh-CN" dirty="0"/>
              <a:t>Second</a:t>
            </a:r>
            <a:r>
              <a:rPr lang="zh-CN" altLang="en-US" dirty="0"/>
              <a:t> </a:t>
            </a:r>
            <a:r>
              <a:rPr lang="en-US" altLang="zh-CN" dirty="0"/>
              <a:t>level</a:t>
            </a:r>
            <a:endParaRPr lang="zh-CN" altLang="en-US" dirty="0"/>
          </a:p>
          <a:p>
            <a:pPr lvl="2"/>
            <a:r>
              <a:rPr lang="en-US" altLang="zh-CN" dirty="0"/>
              <a:t>Third</a:t>
            </a:r>
            <a:r>
              <a:rPr lang="zh-CN" altLang="en-US" dirty="0"/>
              <a:t> </a:t>
            </a:r>
            <a:r>
              <a:rPr lang="en-US" altLang="zh-CN" dirty="0"/>
              <a:t>level</a:t>
            </a:r>
            <a:endParaRPr lang="zh-CN" altLang="en-US" dirty="0"/>
          </a:p>
          <a:p>
            <a:pPr lvl="3"/>
            <a:r>
              <a:rPr lang="en-US" altLang="zh-CN" dirty="0"/>
              <a:t>Fourth level</a:t>
            </a:r>
            <a:endParaRPr lang="zh-CN" altLang="en-US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ABDA-89F0-4727-B28F-05A90B0069B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2D11F53F-2F00-3651-F337-81306AF8F1E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F805B-254D-4FE1-8316-FEA92B4B8253}" type="datetimeFigureOut">
              <a:rPr lang="en-US" smtClean="0"/>
              <a:pPr/>
              <a:t>15-Jul-25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9895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128F4A2-EE01-4CBA-242B-892F9376B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83" y="383156"/>
            <a:ext cx="10865317" cy="3768220"/>
          </a:xfrm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6F3E6C8-C3BA-6487-EC36-6942C4DAA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583" y="4253117"/>
            <a:ext cx="10865317" cy="1174224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2B64614-3490-74B5-758E-8582A71C07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3583" y="5739518"/>
            <a:ext cx="1828800" cy="27432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sz="1600"/>
              <a:t>Presenter Name</a:t>
            </a:r>
          </a:p>
        </p:txBody>
      </p:sp>
      <p:sp>
        <p:nvSpPr>
          <p:cNvPr id="41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B0611EC-60B3-4B52-5BE8-A3E876EC97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590703-55FF-F73B-5303-1591B4AE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Sample Footer Text</a:t>
            </a:r>
          </a:p>
        </p:txBody>
      </p: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A28125E-23C5-98AD-F07E-1C566FF15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D1D96DE-89C2-BD2A-B692-1F230A408BE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6667500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D87E77-30FE-04FB-AEB9-3EA6403692F8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385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780399192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:p14="http://schemas.microsoft.com/office/powerpoint/2010/main" xmlns="" id="{8F8921EF-D008-97BC-E5BE-505673544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452387"/>
            <a:ext cx="5699760" cy="3897865"/>
          </a:xfrm>
        </p:spPr>
        <p:txBody>
          <a:bodyPr lIns="0" tIns="0" rIns="0" bIns="0" anchor="b" anchorCtr="0">
            <a:no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:p14="http://schemas.microsoft.com/office/powerpoint/2010/main" xmlns="" id="{032671BA-90EF-59B5-C249-F7C365215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21200"/>
            <a:ext cx="5699760" cy="1568449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xmlns:p14="http://schemas.microsoft.com/office/powerpoint/2010/main" xmlns="" id="{73459998-3AA2-B134-8816-E21159D0BAD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D539F209-2985-7BF1-0F75-55A5560BC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67550591-5FE9-F140-4E34-5256EBCCB5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19EC5884-5885-014A-39B9-D4A0445EF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30484682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52884"/>
            <a:ext cx="4672584" cy="1453896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2459420"/>
            <a:ext cx="4672584" cy="354569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D55DF58-60BC-15D0-99C3-6E7F78EBD7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08073" y="852884"/>
            <a:ext cx="5645724" cy="51621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12407CB-320D-5895-BDF5-2C4178E05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FCA35D-4F04-2227-AD9D-98F1BD01B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8A1129D-5B96-F258-CFFC-CF58226A7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E6A6E60-0F31-180B-5E3F-E85797977EC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E8990BD-673C-BFDE-354D-14C949F243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389421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73725"/>
            <a:ext cx="3657603" cy="145389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2490951"/>
            <a:ext cx="3657603" cy="349332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9B8D2C3-5A67-946F-8429-CD7583E6B2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73600" y="873726"/>
            <a:ext cx="6680197" cy="51413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E0A59B4-299A-C00C-5665-5D12C9EBB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9C32A1D-8E68-C458-3E60-D6054C920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D864DC-4F3D-BA46-DED4-8D088584F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5C9C418-CC1A-8074-2930-D5627551538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7758AAB-3FDA-3A2F-37ED-381B84536B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0980332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4000" y="831918"/>
            <a:ext cx="10521992" cy="4069265"/>
          </a:xfrm>
        </p:spPr>
        <p:txBody>
          <a:bodyPr anchor="b">
            <a:normAutofit/>
          </a:bodyPr>
          <a:lstStyle>
            <a:lvl1pPr algn="l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999" y="5076496"/>
            <a:ext cx="7559021" cy="949583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607FA20-5F9E-5F1A-2995-42DE292E2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E53118E-49A5-7AAB-EB8C-E3E57CD9F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D755146-626F-5951-A77D-DC3012AB5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9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F96DE7D-2B90-57E1-B338-BE484C519322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2356EB0-27E3-E63B-5A46-EF32523AD5C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F96DE7D-2B90-57E1-B338-BE484C519322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2356EB0-27E3-E63B-5A46-EF32523AD5C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348185710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992" y="831918"/>
            <a:ext cx="10486008" cy="3977825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997668"/>
            <a:ext cx="7525512" cy="1028411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4679631-7C3B-D21E-7FA5-358FCF45E9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BEAF229-1E32-0FE6-E4A3-E02C9FAAAF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676071C-D183-B427-F1DA-639AE2B34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9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7BC41E4-A5C6-BE0D-6E66-8326796424A5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E0779B7-1774-CFF8-ED50-658BA7EEBF83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7BC41E4-A5C6-BE0D-6E66-8326796424A5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E0779B7-1774-CFF8-ED50-658BA7EEBF83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323000106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F4F8927-891C-4D7A-C2D3-6EB5EF671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992" y="831918"/>
            <a:ext cx="10486008" cy="3977825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489314B-CDC1-7F7E-C4DD-AAC0E5222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997668"/>
            <a:ext cx="7525512" cy="1028411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F81D3DD9-10C8-C207-1E50-5F75DFD05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AA3F5E3-D7B9-CD19-945F-38980AEB9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FC4A806-42ED-564D-542E-AAAA4EAF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8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36CD38AE-A66F-08B7-774A-86EA48DC6D3F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6229C75-1749-7A15-57EA-3F40239C0723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36CD38AE-A66F-08B7-774A-86EA48DC6D3F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6229C75-1749-7A15-57EA-3F40239C0723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348246874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103858D-9532-D59F-FE73-A52EB24F3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A34F1EA-1A45-A729-FE88-FBF390F44E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7189E61-2D87-C5BC-948B-835B50188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99A632E-EAA8-D126-AC93-60A78F8F8DC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8CDBC42-8DE5-DE9A-947A-15C0C6B2D5F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99A632E-EAA8-D126-AC93-60A78F8F8DC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8CDBC42-8DE5-DE9A-947A-15C0C6B2D5F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8988026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BA1728-455B-BDAB-6419-C04536C19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DDBA5A5-E947-E342-A677-E3AFE378D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EDC2686-2DAB-B424-F10D-506D01DFE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D22A03E-28FE-53DA-5B6A-383215ED133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1A987AB-C78C-597A-CC63-6E545EDEC9D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D22A03E-28FE-53DA-5B6A-383215ED133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1A987AB-C78C-597A-CC63-6E545EDEC9D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0404303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4E269EE-28E5-BB8D-160A-2C905B350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D3A4CC-2170-D513-478A-C60C50FE1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018A10-98B1-2374-E4F2-709B641CB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73B7D00-3E0F-D372-F868-E62DE8E2C9F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187FA62-E4DF-283A-B2BB-2DADBA4EECE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73B7D00-3E0F-D372-F868-E62DE8E2C9F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187FA62-E4DF-283A-B2BB-2DADBA4EECE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3772141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99616" y="5428752"/>
            <a:ext cx="9198864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Quote Author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C9EFA2AD-E749-9F60-705D-DE0941E262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8138B0B-E7B2-93DE-E6AD-66530C4A9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08BC1B4-A19E-EF55-F8A5-8DB265F1C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4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B3027282-55C0-23E2-F9D0-56E4079574A7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C379414-CF7D-9895-A99E-1AA396B90C45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B3027282-55C0-23E2-F9D0-56E4079574A7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C379414-CF7D-9895-A99E-1AA396B90C45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412710174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99616" y="5349240"/>
            <a:ext cx="9198864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Quote Author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FC19029B-E3E6-1F4D-FA22-F5BD87417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B740A4B2-F740-621D-1480-FB55668AE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A1A48FF9-74DF-1DDE-C86D-58BAE32E8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3E09413-BF03-4EDB-7DA9-C0CBF04FEE0E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73150D4-24A2-988A-C893-A637A2FA9112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3E09413-BF03-4EDB-7DA9-C0CBF04FEE0E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73150D4-24A2-988A-C893-A637A2FA9112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253211701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77D0816-A0A9-20C1-B42A-95D1C13F84D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800" y="213868"/>
            <a:ext cx="5943600" cy="397764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F53C620-9E4A-9463-32D9-EAB787FF61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883" y="4405376"/>
            <a:ext cx="5952189" cy="1487424"/>
          </a:xfrm>
        </p:spPr>
        <p:txBody>
          <a:bodyPr anchor="t">
            <a:noAutofit/>
          </a:bodyPr>
          <a:lstStyle>
            <a:lvl1pPr marL="0" indent="0" algn="l">
              <a:buNone/>
              <a:defRPr sz="26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8ED90A8-7525-1B2C-FACF-0A70191543F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flipH="1">
            <a:off x="6601377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C5FC4FE-969C-3430-8E2D-D1961B0E5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2AF8041-59E3-15F2-6902-E9C22C333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7CEAE8-ACAD-92D0-B0A7-F2FED32A5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381300083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4000" y="1234440"/>
            <a:ext cx="8961120" cy="31699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400" b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1793" y="5540026"/>
            <a:ext cx="8961120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Quote Author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24B5ABA-190E-BEB5-573F-F64D2D575B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FB98919-5529-CCFE-1092-A9D62454C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1631FAD-95BD-D50C-3496-63D8FB39D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8B23DD3-BCFF-9795-0CA9-AE9401F88321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35FCD9B-34CE-58F0-8CB6-B7CB1EEF848B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8B23DD3-BCFF-9795-0CA9-AE9401F88321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35FCD9B-34CE-58F0-8CB6-B7CB1EEF848B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186655254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1919"/>
            <a:ext cx="10515600" cy="1132258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961250B-543A-6F37-305B-5397B2D57B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000" y="2115128"/>
            <a:ext cx="5157788" cy="39038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01C122A-4474-6AF3-590D-B93E5FF99B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4812" y="2115128"/>
            <a:ext cx="5183188" cy="39038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404D35-FA36-303B-9506-3CD0CAF6E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ABACB02-8504-5F46-9D13-168C82E2B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408501-24D6-36DD-2B2F-A53D1749A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295426D-7EC9-29C7-0CAD-C64EF81840D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92CB063-86B6-5775-3AD2-DF4E29DD1CB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295426D-7EC9-29C7-0CAD-C64EF81840D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92CB063-86B6-5775-3AD2-DF4E29DD1CB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00477976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374" y="838988"/>
            <a:ext cx="10461626" cy="1143292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000" y="21429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000" y="2844801"/>
            <a:ext cx="5157788" cy="3174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4812" y="21429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4812" y="2844801"/>
            <a:ext cx="5183188" cy="3174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A415B9C-3B12-7D73-101A-B7FF5D456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95282CE-2FB9-AAD9-5683-E23E63D4438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607876E-CDDA-8EC2-D2D8-B041DA0D03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4FAAA69-6617-A985-B5BC-8A450B7E45D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7CDD230-E1EB-AB97-AA97-B6811E8B3A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4FAAA69-6617-A985-B5BC-8A450B7E45D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7CDD230-E1EB-AB97-AA97-B6811E8B3A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6900749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6-item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29006"/>
            <a:ext cx="10504000" cy="1101394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208A5D7-2403-1350-DEF6-007D02B9287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372" y="25990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CA25D2A-079E-516D-CCAD-9201655031B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29139" y="2598738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32326B-44AF-69A5-8950-3E83EB14E4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790" y="2076889"/>
            <a:ext cx="3530468" cy="739384"/>
          </a:xfrm>
        </p:spPr>
        <p:txBody>
          <a:bodyPr anchor="b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C11960-F75C-F63F-D4E4-8C19C5B899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2792" y="2851360"/>
            <a:ext cx="3530466" cy="559032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19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F347C45-9CAA-BA8B-3731-BEB81073E14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372" y="392420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CDFDE77-EF7F-9B62-D5CB-295BB8C3EB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29139" y="3922159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290AD35-CF09-6504-D01E-4C05D706F1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2162" y="3407356"/>
            <a:ext cx="3530468" cy="739384"/>
          </a:xfrm>
        </p:spPr>
        <p:txBody>
          <a:bodyPr anchor="b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368349-BD70-533F-1B19-8FD3F67FB7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2164" y="4181827"/>
            <a:ext cx="3530466" cy="559032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0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AC0BE5A-3FD4-01C0-EFCD-142421774C0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372" y="5249415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67C06B3-86F3-BA14-C074-170923D252F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29139" y="5245581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4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7E3638A-E47B-2C16-051A-8CB00B9F89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2162" y="4732585"/>
            <a:ext cx="3530468" cy="739384"/>
          </a:xfrm>
        </p:spPr>
        <p:txBody>
          <a:bodyPr anchor="b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A4CC468-3A85-49F0-099C-BC1F0F566D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2164" y="5507056"/>
            <a:ext cx="3530466" cy="559032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3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592A1D3-2017-F169-B0A7-3173FF77C1A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31" y="5249415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E5F3B0A-2795-1AB7-EDA7-048B8FFC180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81203" y="5245581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F680350-5C6D-05CD-2861-1CBCFF6E39D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17532" y="4732585"/>
            <a:ext cx="3530468" cy="739384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541D57-A12D-E924-D596-DE278CD7F4D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17534" y="5507056"/>
            <a:ext cx="3530466" cy="55903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2" name="Rectangle 8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A6C772-C164-3CEA-A046-D9723CBD9FC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31" y="392420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73C2B03-4A5F-AABA-EC88-7F080083184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181203" y="3922160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05</a:t>
            </a:r>
            <a:endParaRPr lang="zh-CN" altLang="en-US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EBEE5F4-6259-F130-927E-7FFB60A40FD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17532" y="3407356"/>
            <a:ext cx="3530468" cy="739384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237AC4-EBD4-DD9E-69D9-8D385F6C75A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17534" y="4181827"/>
            <a:ext cx="3530466" cy="55903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1" name="Rectangle 5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C5137EE-3743-D56F-8A63-2370A4C0D4E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31" y="25990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DB5C80C-26F8-0C95-154F-6DEEEDB3237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181203" y="2598738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06</a:t>
            </a:r>
            <a:endParaRPr lang="zh-CN" alt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580A2FB-D18E-CCE5-D7D5-AB29B0225C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18160" y="2076889"/>
            <a:ext cx="3530468" cy="739384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B832846-EB9F-5EFA-F397-ED05D7CD5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18162" y="2851360"/>
            <a:ext cx="3530466" cy="55903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B4CA34A-70A6-28B9-6E95-DFAAFE588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3CF4D40-3350-82F9-020E-252774AD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4E27F63-E2E4-6C68-FD7F-46614FECBA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924045-417C-C278-4D5D-0671DFFEA1D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>
            <a:off x="5096307" y="2769072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5" name="Oval 4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C3F4C5-4FB3-F517-627A-E393C3CE2B6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>
            <a:off x="5096307" y="4094196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6" name="Oval 5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466D3D-3E71-2F97-7F18-51F8A46E48E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>
            <a:off x="5142873" y="5419411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7" name="Oval 5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0CD6578-9EEA-5E52-3E03-6000B3C4C6E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 flipH="1">
            <a:off x="6926073" y="2769072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8" name="Oval 8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7CB540-1BF1-F1AC-AE10-C8B626E0A59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 flipH="1">
            <a:off x="6926073" y="4094196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9" name="Oval 9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18690F7-0CC3-4A81-2333-82F5519006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 flipH="1">
            <a:off x="6879507" y="5419411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0" name="Freeform: Shape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AD7E1B5-43F5-AA4B-C9F4-7A7B6668FB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 flipV="1">
            <a:off x="5160311" y="2094269"/>
            <a:ext cx="1831860" cy="3988301"/>
          </a:xfrm>
          <a:custGeom>
            <a:avLst/>
            <a:gdLst>
              <a:gd name="connsiteX0" fmla="*/ 1134319 w 2268638"/>
              <a:gd name="connsiteY0" fmla="*/ 0 h 5034987"/>
              <a:gd name="connsiteX1" fmla="*/ 2268638 w 2268638"/>
              <a:gd name="connsiteY1" fmla="*/ 1134319 h 5034987"/>
              <a:gd name="connsiteX2" fmla="*/ 2268637 w 2268638"/>
              <a:gd name="connsiteY2" fmla="*/ 5034987 h 5034987"/>
              <a:gd name="connsiteX3" fmla="*/ 0 w 2268638"/>
              <a:gd name="connsiteY3" fmla="*/ 5034987 h 5034987"/>
              <a:gd name="connsiteX4" fmla="*/ 0 w 2268638"/>
              <a:gd name="connsiteY4" fmla="*/ 1134319 h 5034987"/>
              <a:gd name="connsiteX5" fmla="*/ 1134319 w 2268638"/>
              <a:gd name="connsiteY5" fmla="*/ 0 h 5034987"/>
              <a:gd name="connsiteX0" fmla="*/ 1134319 w 2268638"/>
              <a:gd name="connsiteY0" fmla="*/ 0 h 5034987"/>
              <a:gd name="connsiteX1" fmla="*/ 2268638 w 2268638"/>
              <a:gd name="connsiteY1" fmla="*/ 1134319 h 5034987"/>
              <a:gd name="connsiteX2" fmla="*/ 2268637 w 2268638"/>
              <a:gd name="connsiteY2" fmla="*/ 5034987 h 5034987"/>
              <a:gd name="connsiteX3" fmla="*/ 486137 w 2268638"/>
              <a:gd name="connsiteY3" fmla="*/ 5023412 h 5034987"/>
              <a:gd name="connsiteX4" fmla="*/ 0 w 2268638"/>
              <a:gd name="connsiteY4" fmla="*/ 5034987 h 5034987"/>
              <a:gd name="connsiteX5" fmla="*/ 0 w 2268638"/>
              <a:gd name="connsiteY5" fmla="*/ 1134319 h 5034987"/>
              <a:gd name="connsiteX6" fmla="*/ 1134319 w 2268638"/>
              <a:gd name="connsiteY6" fmla="*/ 0 h 5034987"/>
              <a:gd name="connsiteX0" fmla="*/ 486137 w 2268638"/>
              <a:gd name="connsiteY0" fmla="*/ 5023412 h 5114852"/>
              <a:gd name="connsiteX1" fmla="*/ 0 w 2268638"/>
              <a:gd name="connsiteY1" fmla="*/ 5034987 h 5114852"/>
              <a:gd name="connsiteX2" fmla="*/ 0 w 2268638"/>
              <a:gd name="connsiteY2" fmla="*/ 1134319 h 5114852"/>
              <a:gd name="connsiteX3" fmla="*/ 1134319 w 2268638"/>
              <a:gd name="connsiteY3" fmla="*/ 0 h 5114852"/>
              <a:gd name="connsiteX4" fmla="*/ 2268638 w 2268638"/>
              <a:gd name="connsiteY4" fmla="*/ 1134319 h 5114852"/>
              <a:gd name="connsiteX5" fmla="*/ 2268637 w 2268638"/>
              <a:gd name="connsiteY5" fmla="*/ 5034987 h 5114852"/>
              <a:gd name="connsiteX6" fmla="*/ 577577 w 2268638"/>
              <a:gd name="connsiteY6" fmla="*/ 5114852 h 5114852"/>
              <a:gd name="connsiteX0" fmla="*/ 486137 w 2268638"/>
              <a:gd name="connsiteY0" fmla="*/ 5023412 h 5034987"/>
              <a:gd name="connsiteX1" fmla="*/ 0 w 2268638"/>
              <a:gd name="connsiteY1" fmla="*/ 5034987 h 5034987"/>
              <a:gd name="connsiteX2" fmla="*/ 0 w 2268638"/>
              <a:gd name="connsiteY2" fmla="*/ 1134319 h 5034987"/>
              <a:gd name="connsiteX3" fmla="*/ 1134319 w 2268638"/>
              <a:gd name="connsiteY3" fmla="*/ 0 h 5034987"/>
              <a:gd name="connsiteX4" fmla="*/ 2268638 w 2268638"/>
              <a:gd name="connsiteY4" fmla="*/ 1134319 h 5034987"/>
              <a:gd name="connsiteX5" fmla="*/ 2268637 w 2268638"/>
              <a:gd name="connsiteY5" fmla="*/ 5034987 h 5034987"/>
              <a:gd name="connsiteX0" fmla="*/ 0 w 2268638"/>
              <a:gd name="connsiteY0" fmla="*/ 5034987 h 5034987"/>
              <a:gd name="connsiteX1" fmla="*/ 0 w 2268638"/>
              <a:gd name="connsiteY1" fmla="*/ 1134319 h 5034987"/>
              <a:gd name="connsiteX2" fmla="*/ 1134319 w 2268638"/>
              <a:gd name="connsiteY2" fmla="*/ 0 h 5034987"/>
              <a:gd name="connsiteX3" fmla="*/ 2268638 w 2268638"/>
              <a:gd name="connsiteY3" fmla="*/ 1134319 h 5034987"/>
              <a:gd name="connsiteX4" fmla="*/ 2268637 w 2268638"/>
              <a:gd name="connsiteY4" fmla="*/ 5034987 h 503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8638" h="5034987">
                <a:moveTo>
                  <a:pt x="0" y="5034987"/>
                </a:moveTo>
                <a:lnTo>
                  <a:pt x="0" y="1134319"/>
                </a:lnTo>
                <a:cubicBezTo>
                  <a:pt x="0" y="507852"/>
                  <a:pt x="507852" y="0"/>
                  <a:pt x="1134319" y="0"/>
                </a:cubicBezTo>
                <a:cubicBezTo>
                  <a:pt x="1760786" y="0"/>
                  <a:pt x="2268638" y="507852"/>
                  <a:pt x="2268638" y="1134319"/>
                </a:cubicBezTo>
                <a:cubicBezTo>
                  <a:pt x="2268638" y="2434542"/>
                  <a:pt x="2268637" y="3734764"/>
                  <a:pt x="2268637" y="5034987"/>
                </a:cubicBezTo>
              </a:path>
            </a:pathLst>
          </a:custGeom>
          <a:noFill/>
          <a:ln>
            <a:solidFill>
              <a:schemeClr val="tx1">
                <a:alpha val="40000"/>
              </a:schemeClr>
            </a:solidFill>
            <a:prstDash val="dash"/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3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70072F3-485C-71D2-6614-C68EABC5F06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CED45EB-CA8D-2EBD-0965-E6FEC427252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208A5D7-2403-1350-DEF6-007D02B9287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29372" y="25990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47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F347C45-9CAA-BA8B-3731-BEB81073E14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29372" y="392420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52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AC0BE5A-3FD4-01C0-EFCD-142421774C0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29372" y="5249415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53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592A1D3-2017-F169-B0A7-3173FF77C1A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1831" y="5249415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54" name="Rectangle 8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A6C772-C164-3CEA-A046-D9723CBD9FC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1831" y="392420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55" name="Rectangle 5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C5137EE-3743-D56F-8A63-2370A4C0D4E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1831" y="25990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56" name="Oval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924045-417C-C278-4D5D-0671DFFEA1D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096307" y="2769072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7" name="Oval 4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C3F4C5-4FB3-F517-627A-E393C3CE2B6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096307" y="4094196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8" name="Oval 5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466D3D-3E71-2F97-7F18-51F8A46E48E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142873" y="5419411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0CD6578-9EEA-5E52-3E03-6000B3C4C6E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H="1">
            <a:off x="6926073" y="2769072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0" name="Oval 8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7CB540-1BF1-F1AC-AE10-C8B626E0A59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H="1">
            <a:off x="6926073" y="4094196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1" name="Oval 9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18690F7-0CC3-4A81-2333-82F5519006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H="1">
            <a:off x="6879507" y="5419411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2" name="Freeform: Shape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AD7E1B5-43F5-AA4B-C9F4-7A7B6668FB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V="1">
            <a:off x="5160311" y="2094269"/>
            <a:ext cx="1831860" cy="3988301"/>
          </a:xfrm>
          <a:custGeom>
            <a:avLst/>
            <a:gdLst>
              <a:gd name="connsiteX0" fmla="*/ 1134319 w 2268638"/>
              <a:gd name="connsiteY0" fmla="*/ 0 h 5034987"/>
              <a:gd name="connsiteX1" fmla="*/ 2268638 w 2268638"/>
              <a:gd name="connsiteY1" fmla="*/ 1134319 h 5034987"/>
              <a:gd name="connsiteX2" fmla="*/ 2268637 w 2268638"/>
              <a:gd name="connsiteY2" fmla="*/ 5034987 h 5034987"/>
              <a:gd name="connsiteX3" fmla="*/ 0 w 2268638"/>
              <a:gd name="connsiteY3" fmla="*/ 5034987 h 5034987"/>
              <a:gd name="connsiteX4" fmla="*/ 0 w 2268638"/>
              <a:gd name="connsiteY4" fmla="*/ 1134319 h 5034987"/>
              <a:gd name="connsiteX5" fmla="*/ 1134319 w 2268638"/>
              <a:gd name="connsiteY5" fmla="*/ 0 h 5034987"/>
              <a:gd name="connsiteX0" fmla="*/ 1134319 w 2268638"/>
              <a:gd name="connsiteY0" fmla="*/ 0 h 5034987"/>
              <a:gd name="connsiteX1" fmla="*/ 2268638 w 2268638"/>
              <a:gd name="connsiteY1" fmla="*/ 1134319 h 5034987"/>
              <a:gd name="connsiteX2" fmla="*/ 2268637 w 2268638"/>
              <a:gd name="connsiteY2" fmla="*/ 5034987 h 5034987"/>
              <a:gd name="connsiteX3" fmla="*/ 486137 w 2268638"/>
              <a:gd name="connsiteY3" fmla="*/ 5023412 h 5034987"/>
              <a:gd name="connsiteX4" fmla="*/ 0 w 2268638"/>
              <a:gd name="connsiteY4" fmla="*/ 5034987 h 5034987"/>
              <a:gd name="connsiteX5" fmla="*/ 0 w 2268638"/>
              <a:gd name="connsiteY5" fmla="*/ 1134319 h 5034987"/>
              <a:gd name="connsiteX6" fmla="*/ 1134319 w 2268638"/>
              <a:gd name="connsiteY6" fmla="*/ 0 h 5034987"/>
              <a:gd name="connsiteX0" fmla="*/ 486137 w 2268638"/>
              <a:gd name="connsiteY0" fmla="*/ 5023412 h 5114852"/>
              <a:gd name="connsiteX1" fmla="*/ 0 w 2268638"/>
              <a:gd name="connsiteY1" fmla="*/ 5034987 h 5114852"/>
              <a:gd name="connsiteX2" fmla="*/ 0 w 2268638"/>
              <a:gd name="connsiteY2" fmla="*/ 1134319 h 5114852"/>
              <a:gd name="connsiteX3" fmla="*/ 1134319 w 2268638"/>
              <a:gd name="connsiteY3" fmla="*/ 0 h 5114852"/>
              <a:gd name="connsiteX4" fmla="*/ 2268638 w 2268638"/>
              <a:gd name="connsiteY4" fmla="*/ 1134319 h 5114852"/>
              <a:gd name="connsiteX5" fmla="*/ 2268637 w 2268638"/>
              <a:gd name="connsiteY5" fmla="*/ 5034987 h 5114852"/>
              <a:gd name="connsiteX6" fmla="*/ 577577 w 2268638"/>
              <a:gd name="connsiteY6" fmla="*/ 5114852 h 5114852"/>
              <a:gd name="connsiteX0" fmla="*/ 486137 w 2268638"/>
              <a:gd name="connsiteY0" fmla="*/ 5023412 h 5034987"/>
              <a:gd name="connsiteX1" fmla="*/ 0 w 2268638"/>
              <a:gd name="connsiteY1" fmla="*/ 5034987 h 5034987"/>
              <a:gd name="connsiteX2" fmla="*/ 0 w 2268638"/>
              <a:gd name="connsiteY2" fmla="*/ 1134319 h 5034987"/>
              <a:gd name="connsiteX3" fmla="*/ 1134319 w 2268638"/>
              <a:gd name="connsiteY3" fmla="*/ 0 h 5034987"/>
              <a:gd name="connsiteX4" fmla="*/ 2268638 w 2268638"/>
              <a:gd name="connsiteY4" fmla="*/ 1134319 h 5034987"/>
              <a:gd name="connsiteX5" fmla="*/ 2268637 w 2268638"/>
              <a:gd name="connsiteY5" fmla="*/ 5034987 h 5034987"/>
              <a:gd name="connsiteX0" fmla="*/ 0 w 2268638"/>
              <a:gd name="connsiteY0" fmla="*/ 5034987 h 5034987"/>
              <a:gd name="connsiteX1" fmla="*/ 0 w 2268638"/>
              <a:gd name="connsiteY1" fmla="*/ 1134319 h 5034987"/>
              <a:gd name="connsiteX2" fmla="*/ 1134319 w 2268638"/>
              <a:gd name="connsiteY2" fmla="*/ 0 h 5034987"/>
              <a:gd name="connsiteX3" fmla="*/ 2268638 w 2268638"/>
              <a:gd name="connsiteY3" fmla="*/ 1134319 h 5034987"/>
              <a:gd name="connsiteX4" fmla="*/ 2268637 w 2268638"/>
              <a:gd name="connsiteY4" fmla="*/ 5034987 h 503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8638" h="5034987">
                <a:moveTo>
                  <a:pt x="0" y="5034987"/>
                </a:moveTo>
                <a:lnTo>
                  <a:pt x="0" y="1134319"/>
                </a:lnTo>
                <a:cubicBezTo>
                  <a:pt x="0" y="507852"/>
                  <a:pt x="507852" y="0"/>
                  <a:pt x="1134319" y="0"/>
                </a:cubicBezTo>
                <a:cubicBezTo>
                  <a:pt x="1760786" y="0"/>
                  <a:pt x="2268638" y="507852"/>
                  <a:pt x="2268638" y="1134319"/>
                </a:cubicBezTo>
                <a:cubicBezTo>
                  <a:pt x="2268638" y="2434542"/>
                  <a:pt x="2268637" y="3734764"/>
                  <a:pt x="2268637" y="5034987"/>
                </a:cubicBezTo>
              </a:path>
            </a:pathLst>
          </a:custGeom>
          <a:noFill/>
          <a:ln>
            <a:solidFill>
              <a:schemeClr val="tx1">
                <a:alpha val="40000"/>
              </a:schemeClr>
            </a:solidFill>
            <a:prstDash val="dash"/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6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70072F3-485C-71D2-6614-C68EABC5F06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CED45EB-CA8D-2EBD-0965-E6FEC427252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226143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-item Lis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013" y="835983"/>
            <a:ext cx="10504000" cy="1101394"/>
          </a:xfrm>
        </p:spPr>
        <p:txBody>
          <a:bodyPr anchor="b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3AD345-5725-4194-30F5-9464DB0F892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122685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0B2A43A-4011-3150-37FF-CDAA00D1FC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6250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CF7AD25-AB7B-EDB3-88D7-930BD82D99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6250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A43D5B7-B43F-3988-E9BA-9EC6DD74C15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877948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28D490E-BCD9-F5BD-3001-E54CAE5488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46046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E90F1AF-FABC-69A4-57F9-02FEEC2D80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46046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48B268-9019-F21D-A6D5-820E2928E5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633211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CC85C39-CD2C-6707-E229-98AD380D0A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2143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5BCFE58-E213-AF4E-97E9-0F38693F3E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02143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26F3044-7765-F477-D32C-4962CDBB295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88473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098182F-B410-1A03-C48A-02C44658BD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71564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F18BA57-4ECA-6719-5A69-A5A04C9F22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1564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F9CFA80-D4AA-3368-BD6D-83BCAE936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3242F8-9F2E-AD2D-10CD-37A53D94F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31078A5-5A4A-623A-01B6-2AAAAF90E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8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074CC2-5937-AFC8-1A1A-7A015DAE7ED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3282042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4DE9D23-BE63-F4BA-C094-88F0662C2EE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6041804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E609DF1-B11E-F16C-4627-773F9ED60CC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8801566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89C308-841C-D2A7-8515-411CB01686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0E0D5B-082D-4EB9-B1D4-EF2D236B05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814A6C-6187-44A9-CE55-07E0F6A33C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F56FCA-E9F5-CED2-901F-8A806CBEC2E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074CC2-5937-AFC8-1A1A-7A015DAE7ED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282042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4DE9D23-BE63-F4BA-C094-88F0662C2EE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41804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E609DF1-B11E-F16C-4627-773F9ED60CC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801566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89C308-841C-D2A7-8515-411CB01686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0E0D5B-082D-4EB9-B1D4-EF2D236B05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814A6C-6187-44A9-CE55-07E0F6A33C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F56FCA-E9F5-CED2-901F-8A806CBEC2E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7817422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-item Lis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41447"/>
            <a:ext cx="10504000" cy="1101394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7EF3883-1825-BE98-6A0D-E5F37120BE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9810" y="2486482"/>
            <a:ext cx="4338570" cy="739384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B5B1545-4ACF-EE87-EB8A-9B9EA972A5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79812" y="3237946"/>
            <a:ext cx="4338568" cy="806939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356766D-F5E2-7904-2225-4694EA4883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79810" y="4181052"/>
            <a:ext cx="4338570" cy="739384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7425909-B584-C128-E335-0223B010439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79812" y="4932516"/>
            <a:ext cx="4338568" cy="806939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BF39DC5-6867-0012-C4D0-DEE4708FC8E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73618" y="2453583"/>
            <a:ext cx="4338570" cy="739384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999FF2-3B3C-CAE5-8C40-0534622067F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73618" y="3205047"/>
            <a:ext cx="4338568" cy="806939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278CD6C-407A-4526-79EE-4485678B97A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73618" y="4148153"/>
            <a:ext cx="4338570" cy="739384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AD15B38-6459-7007-6121-FBC970B53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73618" y="4899617"/>
            <a:ext cx="4338568" cy="806939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31E811-3CD5-0EFF-DE01-1A00973F08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29B724C-47BD-4F2A-3B9E-0708E9CC8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7665F0-017D-E5C3-9424-10E68875D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921472-2B94-11CA-0EA0-AF6AEF589F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3DC96CF-757E-BC05-38D0-8715C9F696D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7CA06D-1180-342A-AFB2-C32BF9EEB71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2DA1D6D-422E-EEDA-8DC9-5C5EAC47371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840308-043D-3A53-DA0F-093E337CA8B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568068" y="4071131"/>
            <a:ext cx="90558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E90AB7-76A7-3140-4836-F21F7772022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 flipV="1">
            <a:off x="6096000" y="2598756"/>
            <a:ext cx="0" cy="32720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921472-2B94-11CA-0EA0-AF6AEF589F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3DC96CF-757E-BC05-38D0-8715C9F696D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7CA06D-1180-342A-AFB2-C32BF9EEB71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2DA1D6D-422E-EEDA-8DC9-5C5EAC47371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840308-043D-3A53-DA0F-093E337CA8B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568068" y="4071131"/>
            <a:ext cx="90558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E90AB7-76A7-3140-4836-F21F7772022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598756"/>
            <a:ext cx="0" cy="32720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0942973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-item Lis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2063DD-D3D1-D48D-11EA-EDAC9FBACD3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048" y="2586118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7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921615-3B06-6595-B602-0F0849223C9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048" y="3548489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8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9E2CA2E-652A-8147-2CBE-16BDA07231F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048" y="450451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9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DF87C2B-8C15-4832-1A18-30D66F9D5F1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048" y="5473231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48" y="481646"/>
            <a:ext cx="7016816" cy="1642534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7DD0197-E213-DF84-42CD-9887AC3B20D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74559" y="1660358"/>
            <a:ext cx="3284621" cy="4393308"/>
          </a:xfrm>
          <a:custGeom>
            <a:avLst/>
            <a:gdLst>
              <a:gd name="connsiteX0" fmla="*/ 0 w 3284621"/>
              <a:gd name="connsiteY0" fmla="*/ 0 h 4393308"/>
              <a:gd name="connsiteX1" fmla="*/ 3284621 w 3284621"/>
              <a:gd name="connsiteY1" fmla="*/ 0 h 4393308"/>
              <a:gd name="connsiteX2" fmla="*/ 3284621 w 3284621"/>
              <a:gd name="connsiteY2" fmla="*/ 3448155 h 4393308"/>
              <a:gd name="connsiteX3" fmla="*/ 2529949 w 3284621"/>
              <a:gd name="connsiteY3" fmla="*/ 4374107 h 4393308"/>
              <a:gd name="connsiteX4" fmla="*/ 2339477 w 3284621"/>
              <a:gd name="connsiteY4" fmla="*/ 4393308 h 4393308"/>
              <a:gd name="connsiteX5" fmla="*/ 0 w 3284621"/>
              <a:gd name="connsiteY5" fmla="*/ 4393308 h 439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4621" h="4393308">
                <a:moveTo>
                  <a:pt x="0" y="0"/>
                </a:moveTo>
                <a:lnTo>
                  <a:pt x="3284621" y="0"/>
                </a:lnTo>
                <a:lnTo>
                  <a:pt x="3284621" y="3448155"/>
                </a:lnTo>
                <a:cubicBezTo>
                  <a:pt x="3284621" y="3904900"/>
                  <a:pt x="2960639" y="4285975"/>
                  <a:pt x="2529949" y="4374107"/>
                </a:cubicBezTo>
                <a:lnTo>
                  <a:pt x="2339477" y="4393308"/>
                </a:lnTo>
                <a:lnTo>
                  <a:pt x="0" y="43933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0AA0A21-9643-792E-B40A-5DB89874EBD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9627" y="2583005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B4B5D46-5C52-2DA2-8089-EA46733694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71558" y="2528003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A504FA2-31FE-468B-69A7-13D5BA10A6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71557" y="2846802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56F2BD-7A25-B79B-656B-55AA898FA31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9627" y="3545436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08D75F3-D873-218C-C569-C3DBD13C44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71558" y="3476717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37C09B9-3E6B-9A4E-4AA0-F5217106EA6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71557" y="3795516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7D3529-314A-3D85-945A-77F8AFC1051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99627" y="4507867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BE0DD6D-C751-78D6-C3E6-B5A77EC802E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71558" y="4425427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DB38E9-51B6-8E45-20E9-889F943BBB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71557" y="4744226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79B2345-6BEF-29F4-02D1-5CE78871AB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9627" y="5470299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751958F-7DE9-CA8B-AD8C-3B50910872C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371558" y="5375724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535E19-3BFE-726B-0921-3D3C814BB8A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371557" y="5694523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13182C9-E43B-4F41-1699-C6BD1ACD7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9C277D2-123D-59B7-B6D8-233FA49B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8AE435D-BDC8-3958-F039-8FE4CF186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0484DEC-5F3C-C8B6-FF32-A87C00F2ACF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54978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1BB0B2E-198F-B445-B5B4-A2D4125BA2D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2063DD-D3D1-D48D-11EA-EDAC9FBACD3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2586118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921615-3B06-6595-B602-0F0849223C9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3548489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35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9E2CA2E-652A-8147-2CBE-16BDA07231F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450451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37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DF87C2B-8C15-4832-1A18-30D66F9D5F1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5473231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cxnSp>
        <p:nvCxnSpPr>
          <p:cNvPr id="3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0484DEC-5F3C-C8B6-FF32-A87C00F2ACF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54978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1BB0B2E-198F-B445-B5B4-A2D4125BA2D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3385805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-item Lis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94" y="664753"/>
            <a:ext cx="10404806" cy="1336218"/>
          </a:xfrm>
        </p:spPr>
        <p:txBody>
          <a:bodyPr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3" name="Text Placeholder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8BEF0A-3979-E72C-A4EE-5F1F637674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153" y="2421470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20A46D8-C1DF-89B6-4A51-7FEB6D1AB1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38153" y="3799384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558D232-6427-2E85-B213-F223738026B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79357" y="2433696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45D0BC-A9DA-E12F-8E3A-D92E84DFAE4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9357" y="3805737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29BC67B-8DB8-ED49-A71F-203D191FFC6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21374" y="2433696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A65D9FC-079A-41A1-AD63-4FC557FAFE4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21374" y="3799384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5C612D0-E6BA-201C-B813-2AF097C4451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63391" y="2433696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0A4EBF8-90AB-2AD7-7DE7-28533F6841D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163391" y="3799384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3E57881-0F22-B028-F6F5-D6CC95E7B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CDC47F-058C-1544-C172-0CF7FD50F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013B132-4B65-6444-B551-EFCA3C00F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737AD9D-036B-D686-E1F7-D96BA9CE44E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C53475-91B5-C2EE-3B43-0929FF081C9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DD4FCC2-EFD7-465D-BCEC-F58C8C87931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192184-488F-FD72-3C76-41CA9EA4F1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842CD27-CDAB-FAF1-4CE8-A5000A35671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3377173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35411DC-B457-41AD-D330-F241093DB0D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6119191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92ABE52-35D0-6CC6-55AA-1493BF6FB37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8861209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737AD9D-036B-D686-E1F7-D96BA9CE44E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C53475-91B5-C2EE-3B43-0929FF081C9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DD4FCC2-EFD7-465D-BCEC-F58C8C87931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192184-488F-FD72-3C76-41CA9EA4F1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842CD27-CDAB-FAF1-4CE8-A5000A35671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377173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35411DC-B457-41AD-D330-F241093DB0D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119191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1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92ABE52-35D0-6CC6-55AA-1493BF6FB37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861209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39692939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-item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219FF9B-2AB2-FF14-1C42-26761382955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436" y="2886571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0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0DC9388-2CF6-5752-E430-B0454588A1F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436" y="4175909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800356D-3D68-4E92-38D5-018F74A5471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436" y="5465247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48" y="481646"/>
            <a:ext cx="7016816" cy="1642534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A2974B-49DF-3651-519D-5AB366F004D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4210774" cy="6858000"/>
          </a:xfrm>
          <a:custGeom>
            <a:avLst/>
            <a:gdLst>
              <a:gd name="connsiteX0" fmla="*/ 0 w 4210774"/>
              <a:gd name="connsiteY0" fmla="*/ 0 h 6858000"/>
              <a:gd name="connsiteX1" fmla="*/ 660400 w 4210774"/>
              <a:gd name="connsiteY1" fmla="*/ 0 h 6858000"/>
              <a:gd name="connsiteX2" fmla="*/ 1028700 w 4210774"/>
              <a:gd name="connsiteY2" fmla="*/ 0 h 6858000"/>
              <a:gd name="connsiteX3" fmla="*/ 3466332 w 4210774"/>
              <a:gd name="connsiteY3" fmla="*/ 0 h 6858000"/>
              <a:gd name="connsiteX4" fmla="*/ 4210774 w 4210774"/>
              <a:gd name="connsiteY4" fmla="*/ 744442 h 6858000"/>
              <a:gd name="connsiteX5" fmla="*/ 4210774 w 4210774"/>
              <a:gd name="connsiteY5" fmla="*/ 6858000 h 6858000"/>
              <a:gd name="connsiteX6" fmla="*/ 1028700 w 4210774"/>
              <a:gd name="connsiteY6" fmla="*/ 6858000 h 6858000"/>
              <a:gd name="connsiteX7" fmla="*/ 660400 w 4210774"/>
              <a:gd name="connsiteY7" fmla="*/ 6858000 h 6858000"/>
              <a:gd name="connsiteX8" fmla="*/ 0 w 4210774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0774" h="6858000">
                <a:moveTo>
                  <a:pt x="0" y="0"/>
                </a:moveTo>
                <a:lnTo>
                  <a:pt x="660400" y="0"/>
                </a:lnTo>
                <a:lnTo>
                  <a:pt x="1028700" y="0"/>
                </a:lnTo>
                <a:lnTo>
                  <a:pt x="3466332" y="0"/>
                </a:lnTo>
                <a:cubicBezTo>
                  <a:pt x="3877476" y="0"/>
                  <a:pt x="4210774" y="333298"/>
                  <a:pt x="4210774" y="744442"/>
                </a:cubicBezTo>
                <a:lnTo>
                  <a:pt x="4210774" y="6858000"/>
                </a:lnTo>
                <a:lnTo>
                  <a:pt x="1028700" y="6858000"/>
                </a:lnTo>
                <a:lnTo>
                  <a:pt x="660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FE3AEC9-EFD5-752C-B069-C72EB6BC680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76360" y="2890268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9B8F46-AC0B-8FA1-C523-CF07533604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71558" y="2826851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4C1C2E9-CE9E-CB42-8A96-9163BED4027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71557" y="3145650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093FF2F-B192-CE88-DD52-228CC59E68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76360" y="4173480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1B4613-7F18-F348-A0D5-1A6F1E22A6D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71555" y="4103192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6AABFD-E1D2-F043-514A-DE1FF59810C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71554" y="4434691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96F6E1F-8FDA-954E-935D-511AD1C1C36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76360" y="5465091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FCF7760-891C-DE83-4D8A-42471D96740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71555" y="5375953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9CF86D2-5E53-A8AE-8C23-3A6D4607E88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71554" y="5705922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4B489D2-4AE6-F4D6-9934-750DACF527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E49C402-28ED-C05F-9B69-1D2B67A10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FD68EAB-FDC4-C6A2-ADBB-1C2A4C0B12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87C3128-989C-3D0C-C502-4AEEE57A2B0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2000626" y="8950"/>
            <a:ext cx="0" cy="684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B57F24-6A05-F896-ADC6-5E62E1764C3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16346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219FF9B-2AB2-FF14-1C42-26761382955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75436" y="2886571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5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0DC9388-2CF6-5752-E430-B0454588A1F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75436" y="4175909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6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800356D-3D68-4E92-38D5-018F74A5471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75436" y="5465247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cxnSp>
        <p:nvCxnSpPr>
          <p:cNvPr id="2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87C3128-989C-3D0C-C502-4AEEE57A2B0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2000626" y="8950"/>
            <a:ext cx="0" cy="684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B57F24-6A05-F896-ADC6-5E62E1764C3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6346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937267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29411AC7-7C73-0770-E586-60D7DF67D7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889A02A4-90B2-F621-2C48-053856927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BB2197B5-4EE8-CC14-4097-04B951FD94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662293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92300" y="1028699"/>
            <a:ext cx="8432800" cy="368300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92300" y="4876799"/>
            <a:ext cx="8432800" cy="109910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0EA5083-CBDA-234C-ADF4-DE0F10961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B46CB32-AE1A-C161-F8AD-B5C4C197C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321B52-8912-5727-807C-9B371A898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635539080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595634" cy="1757505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4000" y="2724912"/>
            <a:ext cx="3595634" cy="330116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7742" y="831919"/>
            <a:ext cx="6440258" cy="519416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C5D408-FFA2-C974-5FEF-CC27E5CC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ACDBC60-5DF7-DE99-0EC9-EBE53A356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36DCDC3-178E-8B95-7074-DE6CCA64F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AA91D8-83E5-F6A5-73F7-332B82EF9AA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21357E9-5725-711B-9A81-C74A9E581FB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85319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AA91D8-83E5-F6A5-73F7-332B82EF9AA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21357E9-5725-711B-9A81-C74A9E581FB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85319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313814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595634" cy="2212313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9024" y="3260034"/>
            <a:ext cx="3585586" cy="2766045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571C769-CEC8-962A-01E6-15B0E05679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831919"/>
            <a:ext cx="6284681" cy="5194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68B94C1-75B8-863F-960B-8786E9F6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F973C8-8AF3-68C3-3AD0-FB5CD9ECA9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B8209AD-BB7C-894A-7EE2-639C0FC37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193EBB3-CE5F-A8BE-28F8-FC0734E929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6F95E7-D1CA-3B84-305B-BF7A682866E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85319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193EBB3-CE5F-A8BE-28F8-FC0734E929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6F95E7-D1CA-3B84-305B-BF7A682866E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85319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9921575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75" y="831919"/>
            <a:ext cx="7342307" cy="1791217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0427" y="3280496"/>
            <a:ext cx="10504000" cy="27432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D387AC-5041-4BBD-7A52-6E3AE9E5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385A3C-B30C-0D20-0384-965032C54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5E3BB09-562E-C7FE-E47E-94C117C17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018DAF8-7D84-87BB-5E5A-4E2B4E47CFF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DD68C9-ACCE-74DD-5873-5F94A7E756C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018DAF8-7D84-87BB-5E5A-4E2B4E47CFF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DD68C9-ACCE-74DD-5873-5F94A7E756C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0106068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1627318"/>
            <a:ext cx="8430767" cy="1842020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44128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228600" indent="0">
              <a:buNone/>
              <a:defRPr sz="1200">
                <a:solidFill>
                  <a:schemeClr val="tx1"/>
                </a:solidFill>
              </a:defRPr>
            </a:lvl2pPr>
            <a:lvl3pPr marL="457200" indent="0">
              <a:buNone/>
              <a:defRPr sz="1100">
                <a:solidFill>
                  <a:schemeClr val="tx1"/>
                </a:solidFill>
              </a:defRPr>
            </a:lvl3pPr>
            <a:lvl4pPr marL="685800" indent="0">
              <a:buNone/>
              <a:defRPr sz="1050">
                <a:solidFill>
                  <a:schemeClr val="tx1"/>
                </a:solidFill>
              </a:defRPr>
            </a:lvl4pPr>
            <a:lvl5pPr marL="914400" indent="0">
              <a:buNone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23B652D-563A-C94A-A80F-37E30BB0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B469B7B-575C-C7B6-33FA-91A14DEF4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4084A6E-E5C4-0F80-C9A8-1A03B598C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3A4E4F4-19A2-02D9-2198-CCD4837C1FD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E658B9B-3A7A-CA54-A5EF-D656D0A1F57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3A4E4F4-19A2-02D9-2198-CCD4837C1FD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E658B9B-3A7A-CA54-A5EF-D656D0A1F57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13258475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A82AABF-6C46-C7AD-A4C0-E45FB6194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4015" y="1597866"/>
            <a:ext cx="9758710" cy="35702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B038B6-4602-D699-13D8-B547493FE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2F764CB-3F63-304F-B1A6-306F5B15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2152872-FA9B-0540-760C-C649EEBA0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E7F9F25-6C66-45A9-994C-15E946ED2C6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2610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37C7A4F-3518-6695-ED4C-3D6F39E827C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5853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E7F9F25-6C66-45A9-994C-15E946ED2C6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2610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37C7A4F-3518-6695-ED4C-3D6F39E827C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5853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817262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5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3B1BB6E-B06C-A17C-8C3E-79EABCBE4EF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6779" y="257699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7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31A7D4-E0B1-9EFC-60E9-55B28D5F029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6779" y="37265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8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379DD77-5A9A-AFFB-A8F9-07D52E7790A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6779" y="489057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0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D81854D-7A68-8152-BE67-C5FD9CA58A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07406" y="257699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9" name="Rectangle 8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9BC805-8AC0-6973-6307-402D4873D25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07406" y="37265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1915" y="1058974"/>
            <a:ext cx="7839200" cy="814279"/>
          </a:xfrm>
        </p:spPr>
        <p:txBody>
          <a:bodyPr lIns="0" tIns="0" rIns="0" bIns="0"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922A121-F74E-1DBB-F90E-9ECA5D2738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4941" y="2587692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1A28972-BB4A-9DE5-EC1C-17EC2CEC1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22438" y="2255838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>
              <a:lnSpc>
                <a:spcPct val="100000"/>
              </a:lnSpc>
              <a:defRPr sz="1800" b="1"/>
            </a:lvl2pPr>
            <a:lvl3pPr>
              <a:lnSpc>
                <a:spcPct val="100000"/>
              </a:lnSpc>
              <a:defRPr sz="1800" b="1"/>
            </a:lvl3pPr>
            <a:lvl4pPr>
              <a:lnSpc>
                <a:spcPct val="100000"/>
              </a:lnSpc>
              <a:defRPr sz="1800" b="1"/>
            </a:lvl4pPr>
            <a:lvl5pPr>
              <a:lnSpc>
                <a:spcPct val="100000"/>
              </a:lnSpc>
              <a:defRPr sz="1800" b="1"/>
            </a:lvl5pPr>
          </a:lstStyle>
          <a:p>
            <a:pPr lvl="0"/>
            <a:r>
              <a:rPr lang="en-GB" altLang="zh-CN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1934284-00BE-576C-F2BA-050CD34490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4941" y="3736734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D4614F8-0641-9496-CFCF-28C79812257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22438" y="3409558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GB" altLang="zh-CN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04425C6-1E3A-2D07-F971-EA5DD926CB8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4941" y="4888713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10C586E-C370-0572-962A-51D7AD99CB1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722438" y="4563278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GB" altLang="zh-CN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76BF66F-CB64-BBEF-FBC9-3B4A250FF54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85543" y="2590187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15F872C-5958-E6E3-B049-C7D76BD602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47318" y="2244289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GB" altLang="zh-CN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9563155-4732-CF95-38F9-9E62545CF20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85543" y="3736734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8632D52-9F72-E6F7-9843-8646F95B5F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47318" y="3398009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GB" altLang="zh-CN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E8E960A-184B-47C0-C68F-43E1F03C6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D0DFAE-ECB5-DB29-9C6B-1662CE065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09268C7-DA35-8A6D-469A-DEC704288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DBA6A-1CB5-96D5-F35C-B3AFB4AB37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ED06C3-D451-CC0C-50D8-69D1AB8723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296327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1915" y="1058974"/>
            <a:ext cx="7839200" cy="814279"/>
          </a:xfrm>
        </p:spPr>
        <p:txBody>
          <a:bodyPr lIns="0" tIns="0" rIns="0" bIns="0"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21915AA-7D4E-CEF2-0E27-CA6FB479DB3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81914" y="2032000"/>
            <a:ext cx="10371883" cy="39830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E8E960A-184B-47C0-C68F-43E1F03C6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80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D0DFAE-ECB5-DB29-9C6B-1662CE065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09268C7-DA35-8A6D-469A-DEC704288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DBA6A-1CB5-96D5-F35C-B3AFB4AB37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ED06C3-D451-CC0C-50D8-69D1AB8723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37203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1" y="831919"/>
            <a:ext cx="10504000" cy="528186"/>
          </a:xfrm>
        </p:spPr>
        <p:txBody>
          <a:bodyPr anchor="ctr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E18C40-517B-C014-D81B-823BAE2FD5A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49798" y="1542474"/>
            <a:ext cx="10504000" cy="44725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526D3A9-25EF-273F-0E13-352453468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636B9F0-0AA4-2C68-C74E-D1921EFEE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A9B5B83-6D7B-707F-F948-6BD712772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E29DE8E-07F5-D1B2-C0AF-4DDB3060CAB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5AFC956-0159-EEB8-6BC1-9C3F1B1AE45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063343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04095B0E-61E1-13CE-6F7F-EE3F7FD0FD9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198" y="314036"/>
            <a:ext cx="10515600" cy="57010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E379A793-2C0E-8F06-4362-96A1983B5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302C9044-6596-30C3-95FD-F186F8096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06E5F415-CF39-9236-9576-0DF9F95C1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442844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8"/>
            <a:ext cx="10504000" cy="848979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304FB75-D5E0-9511-4FD2-C68C1C091E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49799" y="1847276"/>
            <a:ext cx="10498202" cy="41677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1F12379-188A-C977-1150-3E5925DBE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BBEF7DA-BA6D-A07F-F03E-2BC9F8B31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858912-AA2F-5EAF-FCD4-B77FA992F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429890D-AAF9-8BC9-BD12-23ABDAA0454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611981F-BBC7-0DC8-FC22-8FF2B06CB4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90016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347" y="2385975"/>
            <a:ext cx="4325112" cy="245479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4D1E701-C09D-5C9D-D6F0-B24CF24DE81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24949" y="2385975"/>
            <a:ext cx="5728848" cy="24547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FB65093-A00A-3EDD-C0C5-4CDFFD32BA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3D35FF5-CE2E-247E-ACA9-67EA0D258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C35B66F-F94E-7191-89B2-9BC080EC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9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8DEC2A-2948-AEF3-C9E8-2ED520DE083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8E1B26-93AA-F87D-FBC9-B4B64DEAF7D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271753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347" y="2258568"/>
            <a:ext cx="3813048" cy="355701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7179A23-77F8-DF71-F294-EBB8C50418C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26188" y="2258569"/>
            <a:ext cx="6227609" cy="35570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BDE5B8C-BD87-04ED-9CEF-4AFD2D0C8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671EFC9-7505-F7FF-CF6B-86AB994377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11F0AB1-6FFC-E765-BFAA-96D029963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89C308-841C-D2A7-8515-411CB01686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0E0D5B-082D-4EB9-B1D4-EF2D236B05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814A6C-6187-44A9-CE55-07E0F6A33C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F56FCA-E9F5-CED2-901F-8A806CBEC2E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9157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62B6FC0-CD1A-BD65-FEB7-E284C451FD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40624" y="5739518"/>
            <a:ext cx="1828800" cy="27432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sz="1600"/>
              <a:t>Presenter Name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27A418C-2617-BA69-B155-E2F7C513B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225" y="4253117"/>
            <a:ext cx="10912199" cy="1174224"/>
          </a:xfrm>
        </p:spPr>
        <p:txBody>
          <a:bodyPr/>
          <a:lstStyle>
            <a:lvl1pPr marL="0" indent="0" algn="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F49CB64D-D719-084C-2B74-BFFBB84F6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7225" y="383156"/>
            <a:ext cx="10912199" cy="3768220"/>
          </a:xfrm>
        </p:spPr>
        <p:txBody>
          <a:bodyPr anchor="b"/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AA6442EC-060A-D246-CC1B-D250262DD9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C3DCF65-6641-B724-7326-DD1DD9AC9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E701096-2A85-8EA8-A5EC-D38F540D6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2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D87E77-30FE-04FB-AEB9-3EA6403692F8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0189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D1D96DE-89C2-BD2A-B692-1F230A408BE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67500"/>
            <a:ext cx="122424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2917460042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000" y="1109587"/>
            <a:ext cx="4145582" cy="4638825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BE3F9A9-6F1E-9A87-9F34-719BDBBB1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034BEAC-979B-C481-66E0-57CBE849F2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633B9A1-B856-0C6C-BE29-3F7047578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74AC177-8C09-79F3-8CC6-DA60495C446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15B36F5-13CB-A1A3-0ECD-756964BC068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D56DEF8-59B1-77EC-4BF9-9B1E066C877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C0D963-F67D-C0B7-83D7-35313281638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8E2A2FC-47FE-82C3-DDCE-775263AF6B3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7784" y="1109588"/>
            <a:ext cx="6126013" cy="463882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615832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000" y="877456"/>
            <a:ext cx="4142232" cy="4940661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4B042FA-40F9-5B1B-253A-F9E4CE1EF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217913B-B30A-FA59-DEB0-EE00CE0E2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0BC0D2D-F6C3-AAB2-BE9B-976038A36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3E3486-94FE-93B7-B905-AD9FCF0CBC2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11974C7-CCAB-1907-BE37-42979777A4C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A3D12A-2FB9-F068-52F8-5ECB59CF790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5C18F72-C84F-D063-4732-84EC0978CB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D273858-FBFD-DEAE-AD96-5C657A6EFD3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18548" y="877457"/>
            <a:ext cx="6135249" cy="49406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106747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494314" cy="5194161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DE26A1A-0C2E-AA4F-2BFD-2FC457BEE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E13558B-C550-D97A-0993-90E482774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B01AD3E-A936-38B4-4A48-03DBD2461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7CAE20-16AA-488D-A148-9F47CEF0D16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1F815CC-EECB-FB5B-68C1-C48FC508C71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9D6568-E832-17EE-6E8D-6D4F80BEF1A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EC9985A-8A31-E099-A519-A003E3B94C4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81B36D-31CE-2315-D28B-4F83E6A8691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25829" y="831919"/>
            <a:ext cx="6822170" cy="5194159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248298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03" y="740002"/>
            <a:ext cx="10664992" cy="1108799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CFBB123-E35D-F0AD-599A-36331CA67F5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63503" y="1930401"/>
            <a:ext cx="10664981" cy="11087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D5CE30-2042-C9F0-1D52-67FF1CCCF5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 flipH="1">
            <a:off x="763503" y="3125456"/>
            <a:ext cx="10664990" cy="3003882"/>
          </a:xfrm>
          <a:custGeom>
            <a:avLst/>
            <a:gdLst>
              <a:gd name="connsiteX0" fmla="*/ 717565 w 10664990"/>
              <a:gd name="connsiteY0" fmla="*/ 0 h 3003882"/>
              <a:gd name="connsiteX1" fmla="*/ 10664990 w 10664990"/>
              <a:gd name="connsiteY1" fmla="*/ 0 h 3003882"/>
              <a:gd name="connsiteX2" fmla="*/ 10664990 w 10664990"/>
              <a:gd name="connsiteY2" fmla="*/ 2040791 h 3003882"/>
              <a:gd name="connsiteX3" fmla="*/ 9701899 w 10664990"/>
              <a:gd name="connsiteY3" fmla="*/ 3003882 h 3003882"/>
              <a:gd name="connsiteX4" fmla="*/ 0 w 10664990"/>
              <a:gd name="connsiteY4" fmla="*/ 3003882 h 3003882"/>
              <a:gd name="connsiteX5" fmla="*/ 0 w 10664990"/>
              <a:gd name="connsiteY5" fmla="*/ 807576 h 3003882"/>
              <a:gd name="connsiteX6" fmla="*/ 6866 w 10664990"/>
              <a:gd name="connsiteY6" fmla="*/ 739470 h 3003882"/>
              <a:gd name="connsiteX7" fmla="*/ 663997 w 10664990"/>
              <a:gd name="connsiteY7" fmla="*/ 13774 h 30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64990" h="3003882">
                <a:moveTo>
                  <a:pt x="717565" y="0"/>
                </a:moveTo>
                <a:lnTo>
                  <a:pt x="10664990" y="0"/>
                </a:lnTo>
                <a:lnTo>
                  <a:pt x="10664990" y="2040791"/>
                </a:lnTo>
                <a:cubicBezTo>
                  <a:pt x="10664990" y="2572691"/>
                  <a:pt x="10233799" y="3003882"/>
                  <a:pt x="9701899" y="3003882"/>
                </a:cubicBezTo>
                <a:lnTo>
                  <a:pt x="0" y="3003882"/>
                </a:lnTo>
                <a:lnTo>
                  <a:pt x="0" y="807576"/>
                </a:lnTo>
                <a:lnTo>
                  <a:pt x="6866" y="739470"/>
                </a:lnTo>
                <a:cubicBezTo>
                  <a:pt x="77427" y="394648"/>
                  <a:pt x="332267" y="116953"/>
                  <a:pt x="663997" y="1377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CA2A0CC-FD1D-090E-B032-2727A33C28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14E31B0-796E-475E-1937-AD368956E3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F8FA102-64A1-8ADA-C519-B41858DD3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BE4D70A-6370-D227-8C8A-E57CB8CE718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70487BC-62D0-8122-EE28-32BF73CE6AC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9599511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439" y="1447057"/>
            <a:ext cx="5950364" cy="2033790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F25448-0DAF-84AF-957A-8B7DD3CAE2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80440" y="3666843"/>
            <a:ext cx="5950361" cy="17814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619FEFE-FA24-AF33-24CC-8CF8C2EA53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41163" y="1447057"/>
            <a:ext cx="4570398" cy="4001232"/>
          </a:xfrm>
          <a:custGeom>
            <a:avLst/>
            <a:gdLst>
              <a:gd name="connsiteX0" fmla="*/ 850828 w 4570398"/>
              <a:gd name="connsiteY0" fmla="*/ 0 h 4001232"/>
              <a:gd name="connsiteX1" fmla="*/ 4570398 w 4570398"/>
              <a:gd name="connsiteY1" fmla="*/ 0 h 4001232"/>
              <a:gd name="connsiteX2" fmla="*/ 4570398 w 4570398"/>
              <a:gd name="connsiteY2" fmla="*/ 4001232 h 4001232"/>
              <a:gd name="connsiteX3" fmla="*/ 0 w 4570398"/>
              <a:gd name="connsiteY3" fmla="*/ 4001232 h 4001232"/>
              <a:gd name="connsiteX4" fmla="*/ 0 w 4570398"/>
              <a:gd name="connsiteY4" fmla="*/ 850828 h 4001232"/>
              <a:gd name="connsiteX5" fmla="*/ 850828 w 4570398"/>
              <a:gd name="connsiteY5" fmla="*/ 0 h 400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0398" h="4001232">
                <a:moveTo>
                  <a:pt x="850828" y="0"/>
                </a:moveTo>
                <a:lnTo>
                  <a:pt x="4570398" y="0"/>
                </a:lnTo>
                <a:lnTo>
                  <a:pt x="4570398" y="4001232"/>
                </a:lnTo>
                <a:lnTo>
                  <a:pt x="0" y="4001232"/>
                </a:lnTo>
                <a:lnTo>
                  <a:pt x="0" y="850828"/>
                </a:lnTo>
                <a:cubicBezTo>
                  <a:pt x="0" y="380929"/>
                  <a:pt x="380929" y="0"/>
                  <a:pt x="8508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ABCDF30-736E-DDCD-8995-04081136D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DCB8639-0E62-F8EE-441C-1B7A70F4D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946413-27AA-1378-FE96-418D83493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4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E886974-A437-755C-8DD2-D1FAF1F4CD2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70087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9ECFDDC-497E-4477-382E-22B08D2D266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1693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180358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000" y="825622"/>
            <a:ext cx="6858000" cy="93268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9"/>
            <a:ext cx="3374039" cy="519416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173E1F8-C04C-8FCF-9E14-B4E1DB2FFAA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90001" y="1876088"/>
            <a:ext cx="6858000" cy="4138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540298-18F9-BB50-4F7D-8DBF53B1A0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70C8BC-9567-FE0B-27FF-87FC864EA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7C8A89B-AF92-C4D9-9581-EF8D76660C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0" name="Freeform: Shape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D6A59D5-A266-1465-E5EF-E8F22D2CF90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11688000" y="1215042"/>
            <a:ext cx="504000" cy="661046"/>
          </a:xfrm>
          <a:custGeom>
            <a:avLst/>
            <a:gdLst>
              <a:gd name="connsiteX0" fmla="*/ 0 w 3383176"/>
              <a:gd name="connsiteY0" fmla="*/ 0 h 661046"/>
              <a:gd name="connsiteX1" fmla="*/ 3383176 w 3383176"/>
              <a:gd name="connsiteY1" fmla="*/ 0 h 661046"/>
              <a:gd name="connsiteX2" fmla="*/ 3383176 w 3383176"/>
              <a:gd name="connsiteY2" fmla="*/ 661046 h 661046"/>
              <a:gd name="connsiteX3" fmla="*/ 0 w 3383176"/>
              <a:gd name="connsiteY3" fmla="*/ 661046 h 66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3176" h="661046">
                <a:moveTo>
                  <a:pt x="0" y="0"/>
                </a:moveTo>
                <a:lnTo>
                  <a:pt x="3383176" y="0"/>
                </a:lnTo>
                <a:lnTo>
                  <a:pt x="3383176" y="661046"/>
                </a:lnTo>
                <a:lnTo>
                  <a:pt x="0" y="66104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800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C124138-469D-E937-2DC9-48342587481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DCD94ED-A7C3-B922-5276-E0CFC541EDD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704679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416DC19-3EE2-3837-631A-80C6DAE26E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439" y="1447057"/>
            <a:ext cx="5950364" cy="2033790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FD5174A-D175-9F7D-91D2-BF215C7FAC7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0401" y="3629901"/>
            <a:ext cx="5970402" cy="181837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25" name="Freeform: Shape 2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9FDD3A7-399A-2E72-FF25-BF24500FF67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41163" y="1447057"/>
            <a:ext cx="4570398" cy="4001232"/>
          </a:xfrm>
          <a:custGeom>
            <a:avLst/>
            <a:gdLst>
              <a:gd name="connsiteX0" fmla="*/ 850828 w 4570398"/>
              <a:gd name="connsiteY0" fmla="*/ 0 h 4001232"/>
              <a:gd name="connsiteX1" fmla="*/ 4570398 w 4570398"/>
              <a:gd name="connsiteY1" fmla="*/ 0 h 4001232"/>
              <a:gd name="connsiteX2" fmla="*/ 4570398 w 4570398"/>
              <a:gd name="connsiteY2" fmla="*/ 4001232 h 4001232"/>
              <a:gd name="connsiteX3" fmla="*/ 0 w 4570398"/>
              <a:gd name="connsiteY3" fmla="*/ 4001232 h 4001232"/>
              <a:gd name="connsiteX4" fmla="*/ 0 w 4570398"/>
              <a:gd name="connsiteY4" fmla="*/ 850828 h 4001232"/>
              <a:gd name="connsiteX5" fmla="*/ 850828 w 4570398"/>
              <a:gd name="connsiteY5" fmla="*/ 0 h 400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0398" h="4001232">
                <a:moveTo>
                  <a:pt x="850828" y="0"/>
                </a:moveTo>
                <a:lnTo>
                  <a:pt x="4570398" y="0"/>
                </a:lnTo>
                <a:lnTo>
                  <a:pt x="4570398" y="4001232"/>
                </a:lnTo>
                <a:lnTo>
                  <a:pt x="0" y="4001232"/>
                </a:lnTo>
                <a:lnTo>
                  <a:pt x="0" y="850828"/>
                </a:lnTo>
                <a:cubicBezTo>
                  <a:pt x="0" y="380929"/>
                  <a:pt x="380929" y="0"/>
                  <a:pt x="8508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CF167BF-3D71-20AF-2E69-EA5752A6E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953D09-438D-5340-80C3-D1668C25A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1737F91-61A6-9573-FAEE-32AB394D0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43CB0A4-DCC7-ECD1-D1DC-7A37717979B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52A0D3B-29E2-5893-0F38-FC610A31DC1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01010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613" y="831918"/>
            <a:ext cx="4361688" cy="152704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8"/>
            <a:ext cx="5767509" cy="519416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D902598-98B0-111E-C570-D294DFF63A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85613" y="2530765"/>
            <a:ext cx="4361688" cy="348427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530FC37-80EF-0A07-0887-E72EE2F2E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5D7C95-B96F-1B15-0186-8CF2D27B0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935CD5-5B1B-FE89-B83F-E43E648ADA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FFC6615-4187-7A83-63EE-BF6CF6B2BD1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A13F58F-07D6-B33D-BD64-C72F39E3D60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214183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0E64AB3-51D9-9992-E51A-78ADA62E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63" y="831918"/>
            <a:ext cx="4361688" cy="152704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65082D8-BAB5-0BFE-8BA8-E50FFE04E2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1" y="2521529"/>
            <a:ext cx="4361688" cy="34935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92B4E0B-09D2-1770-AF0A-79593CF5C03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0428" y="831918"/>
            <a:ext cx="5767509" cy="5194161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3135D21-9D7B-C592-F9B1-C45527BFF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6E13FC-6FF0-0B11-2B96-ECCD78FC3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F63308A-4914-FAA4-AF71-EA8AB8B7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FCDEF0-A571-1775-D666-DD70D4326BA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AF83C9-36E2-6852-74FB-AB9B9B4846C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247968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064" y="825622"/>
            <a:ext cx="4522936" cy="93268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831918"/>
            <a:ext cx="5648242" cy="519416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EB3780-5266-3444-3317-22ACFFCE49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825065" y="1902698"/>
            <a:ext cx="4522936" cy="41123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7B9E5B2-7325-82CA-6062-3169FE7D5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01CB96-C098-D789-185D-0A6FED880F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270D577-1A93-F8B5-EC60-749030FF6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95D4149-5D4A-C071-F2F9-529F92199B3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F2CF751-80F5-AC12-9235-FEBCA21CF7F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31474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B506746-8C45-7F37-9AFA-B89A7E4B4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600" y="258991"/>
            <a:ext cx="8667749" cy="3869961"/>
          </a:xfrm>
        </p:spPr>
        <p:txBody>
          <a:bodyPr anchor="b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1F45EC4-F660-165A-7E92-5E4D61FF2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600" y="4253117"/>
            <a:ext cx="8667749" cy="1174224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BBDC9E52-28EA-4972-BBAC-559097CE3A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52600" y="5501906"/>
            <a:ext cx="1828800" cy="27432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sz="1600"/>
              <a:t>Presenter Name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5735AC1-FB26-8EA1-D027-17E089CC7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8419612-CEB2-94CD-7A31-DCA2B214A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2EF214D-7620-1A42-7B18-3AB9F24AB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0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405B0AF-EA77-026D-D39C-F2BDC1C05CDA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67500"/>
            <a:ext cx="122424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A7CF60F-B95D-2C6B-49CD-826DAEBA8C0E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0189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854255919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37" userDrawn="1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490" y="831919"/>
            <a:ext cx="4572000" cy="932688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882F52C-7359-FD40-71A5-15E3C8B2A17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3491" y="1921164"/>
            <a:ext cx="4572000" cy="40938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1" y="831919"/>
            <a:ext cx="5430280" cy="51941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1FFE30C-67A7-0896-8382-BABCD7034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04E6BC6-9D59-8976-032A-6B639BC50D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E030EEB-A8D0-4D9B-FDE5-0FCE3DC7D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6FBC27-AA27-A480-F758-AA0A0E34876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81070F-26E0-0C0D-6747-547B88616A0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1621749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432" y="831918"/>
            <a:ext cx="3401568" cy="15270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8"/>
            <a:ext cx="6740144" cy="519416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65AB92A-BAA8-BA88-5315-6CDEB9B7170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46433" y="2512293"/>
            <a:ext cx="3401568" cy="35027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CD858A2-3AA3-29EC-34E4-F6890BAEE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3321516-7241-6346-DEBE-42DAA310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A23FE0-8FD5-337D-C29C-60458812C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1CF247D-9042-90FD-312C-A1D50781EA0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B84D435-085C-D7FE-B28F-B6977BBEA6D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0633841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401568" cy="152704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69C6F0A-B174-5013-4DDB-AB20BA8268B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1" y="2549236"/>
            <a:ext cx="3401568" cy="34658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1" y="831919"/>
            <a:ext cx="6586220" cy="519416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3E85C36-1ED6-1795-08DB-23696B5302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2E76A4-FFBE-61B8-F59B-EC1CE3BFD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082745D-51FE-069C-245E-4F44EB7798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4F783A1-78AA-BF8E-8A22-FCBFCE05B01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749601C-05D8-E636-3210-CF2A8713AE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825414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454" y="831919"/>
            <a:ext cx="3273552" cy="2035696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9"/>
            <a:ext cx="6937365" cy="509168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1A6011F-285F-BCE2-F758-C63F33675A0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80245" y="2983345"/>
            <a:ext cx="3273552" cy="30316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609FF9B-D63D-5137-0473-E4C0988E7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104BA7A-7438-73D7-F9C7-AB3C9A7E0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6204760-0885-A02F-0067-BD4AC55CC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85EA8A6-8678-1948-5F2D-5CF4833E07B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B9F398C-FAF1-1B27-836C-F97B88F7821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5649299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831919"/>
            <a:ext cx="10504001" cy="3472067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98" y="4509559"/>
            <a:ext cx="4579339" cy="1516522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F99E67D-47D5-3842-1385-6C2F08D20E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69531" y="4509558"/>
            <a:ext cx="5778466" cy="1516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D78DFD8-B1C6-7604-1671-4CDAC3912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9921C03-3153-09AF-0D57-A0D96EBE1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6E0734-2C6E-8C3B-65F2-133B94CFCF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E6A6E60-0F31-180B-5E3F-E85797977EC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E8990BD-673C-BFDE-354D-14C949F243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664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974149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865938"/>
            <a:ext cx="10504001" cy="2556004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99" y="3785800"/>
            <a:ext cx="2953618" cy="224028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2A94BD-34CC-6470-1478-1D549D046B8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62400" y="3785795"/>
            <a:ext cx="7391397" cy="22402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82F43E7-55DC-C610-6DA1-025123735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AE1085B-0F8A-711E-D721-A4D350D79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38CBE5-2DAC-95AD-3EE9-B0A0F5340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884F71-7DBC-7C26-DB2C-731FCBC2EA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7712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13CFB62-5831-FDE1-34F0-38FCD7614D8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6641" y="962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342619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8"/>
            <a:ext cx="2953618" cy="224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3CBF087-ADB9-D746-ED3D-8EAC47AF3E1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71639" y="824390"/>
            <a:ext cx="7376359" cy="22478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3310759"/>
            <a:ext cx="10504001" cy="272285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9BA7EC8-1425-F948-FB17-5F51DEC98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94AE2EC-59C3-D91C-8CD6-658F68BC5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6BBD3BD-F630-46F9-25B2-85A0E608D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6BDEB52-5B02-AD88-F4C8-F7406429984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778D6D3-2293-3FE4-3124-63EF2E3A5E3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664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7160013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963" y="858337"/>
            <a:ext cx="10504000" cy="970463"/>
          </a:xfrm>
        </p:spPr>
        <p:txBody>
          <a:bodyPr anchor="ctr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3963" y="2081048"/>
            <a:ext cx="6157458" cy="394503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23DEB-EBD2-ECA5-19D2-F448BDC7606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238998" y="2081048"/>
            <a:ext cx="4114800" cy="39450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24FB994-9B85-2B55-198D-4925FB1F2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FCC0375-2AE8-A777-C3E0-7D2E3B0F61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37823D-6C6E-38BE-B6BE-096424E8D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E6A6E60-0F31-180B-5E3F-E85797977EC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2833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E8990BD-673C-BFDE-354D-14C949F243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7947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212914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52884"/>
            <a:ext cx="4672584" cy="1453896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2459420"/>
            <a:ext cx="4672584" cy="354569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D55DF58-60BC-15D0-99C3-6E7F78EBD7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08073" y="852884"/>
            <a:ext cx="5645724" cy="51621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12407CB-320D-5895-BDF5-2C4178E05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FCA35D-4F04-2227-AD9D-98F1BD01B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8A1129D-5B96-F258-CFFC-CF58226A7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E6A6E60-0F31-180B-5E3F-E85797977EC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E8990BD-673C-BFDE-354D-14C949F243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38942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73725"/>
            <a:ext cx="3657603" cy="145389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2490951"/>
            <a:ext cx="3657603" cy="349332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9B8D2C3-5A67-946F-8429-CD7583E6B2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73600" y="873726"/>
            <a:ext cx="6680197" cy="51413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E0A59B4-299A-C00C-5665-5D12C9EBB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9C32A1D-8E68-C458-3E60-D6054C920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D864DC-4F3D-BA46-DED4-8D088584F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5C9C418-CC1A-8074-2930-D5627551538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7758AAB-3FDA-3A2F-37ED-381B84536B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09803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AFF9E1B-D277-3CD7-0505-70A3DF503C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571" y="3939701"/>
            <a:ext cx="11517086" cy="1424780"/>
          </a:xfrm>
        </p:spPr>
        <p:txBody>
          <a:bodyPr anchor="b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3C34CE9-1C8A-039B-8096-4B97AF95A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5387064"/>
            <a:ext cx="11517086" cy="43849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BAD26A8-E2F7-88F3-1B9C-84798D9CA70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2192001" cy="3771900"/>
          </a:xfrm>
          <a:custGeom>
            <a:avLst/>
            <a:gdLst>
              <a:gd name="connsiteX0" fmla="*/ 2060179 w 12192001"/>
              <a:gd name="connsiteY0" fmla="*/ 2536316 h 3771900"/>
              <a:gd name="connsiteX1" fmla="*/ 12192001 w 12192001"/>
              <a:gd name="connsiteY1" fmla="*/ 2536316 h 3771900"/>
              <a:gd name="connsiteX2" fmla="*/ 12192001 w 12192001"/>
              <a:gd name="connsiteY2" fmla="*/ 3771900 h 3771900"/>
              <a:gd name="connsiteX3" fmla="*/ 2060179 w 12192001"/>
              <a:gd name="connsiteY3" fmla="*/ 3771900 h 3771900"/>
              <a:gd name="connsiteX4" fmla="*/ 6112791 w 12192001"/>
              <a:gd name="connsiteY4" fmla="*/ 1262587 h 3771900"/>
              <a:gd name="connsiteX5" fmla="*/ 12192000 w 12192001"/>
              <a:gd name="connsiteY5" fmla="*/ 1262587 h 3771900"/>
              <a:gd name="connsiteX6" fmla="*/ 12192000 w 12192001"/>
              <a:gd name="connsiteY6" fmla="*/ 2498171 h 3771900"/>
              <a:gd name="connsiteX7" fmla="*/ 6112791 w 12192001"/>
              <a:gd name="connsiteY7" fmla="*/ 2498171 h 3771900"/>
              <a:gd name="connsiteX8" fmla="*/ 0 w 12192001"/>
              <a:gd name="connsiteY8" fmla="*/ 1262587 h 3771900"/>
              <a:gd name="connsiteX9" fmla="*/ 6079209 w 12192001"/>
              <a:gd name="connsiteY9" fmla="*/ 1262587 h 3771900"/>
              <a:gd name="connsiteX10" fmla="*/ 6079209 w 12192001"/>
              <a:gd name="connsiteY10" fmla="*/ 2498171 h 3771900"/>
              <a:gd name="connsiteX11" fmla="*/ 0 w 12192001"/>
              <a:gd name="connsiteY11" fmla="*/ 2498171 h 3771900"/>
              <a:gd name="connsiteX12" fmla="*/ 0 w 12192001"/>
              <a:gd name="connsiteY12" fmla="*/ 0 h 3771900"/>
              <a:gd name="connsiteX13" fmla="*/ 10131822 w 12192001"/>
              <a:gd name="connsiteY13" fmla="*/ 0 h 3771900"/>
              <a:gd name="connsiteX14" fmla="*/ 10131822 w 12192001"/>
              <a:gd name="connsiteY14" fmla="*/ 1235584 h 3771900"/>
              <a:gd name="connsiteX15" fmla="*/ 0 w 12192001"/>
              <a:gd name="connsiteY15" fmla="*/ 1235584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1" h="3771900">
                <a:moveTo>
                  <a:pt x="2060179" y="2536316"/>
                </a:moveTo>
                <a:lnTo>
                  <a:pt x="12192001" y="2536316"/>
                </a:lnTo>
                <a:lnTo>
                  <a:pt x="12192001" y="3771900"/>
                </a:lnTo>
                <a:lnTo>
                  <a:pt x="2060179" y="3771900"/>
                </a:lnTo>
                <a:close/>
                <a:moveTo>
                  <a:pt x="6112791" y="1262587"/>
                </a:moveTo>
                <a:lnTo>
                  <a:pt x="12192000" y="1262587"/>
                </a:lnTo>
                <a:lnTo>
                  <a:pt x="12192000" y="2498171"/>
                </a:lnTo>
                <a:lnTo>
                  <a:pt x="6112791" y="2498171"/>
                </a:lnTo>
                <a:close/>
                <a:moveTo>
                  <a:pt x="0" y="1262587"/>
                </a:moveTo>
                <a:lnTo>
                  <a:pt x="6079209" y="1262587"/>
                </a:lnTo>
                <a:lnTo>
                  <a:pt x="6079209" y="2498171"/>
                </a:lnTo>
                <a:lnTo>
                  <a:pt x="0" y="2498171"/>
                </a:lnTo>
                <a:close/>
                <a:moveTo>
                  <a:pt x="0" y="0"/>
                </a:moveTo>
                <a:lnTo>
                  <a:pt x="10131822" y="0"/>
                </a:lnTo>
                <a:lnTo>
                  <a:pt x="10131822" y="1235584"/>
                </a:lnTo>
                <a:lnTo>
                  <a:pt x="0" y="12355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6AA2219-FD98-03D2-BB5C-E2321D2249C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6571" y="6030083"/>
            <a:ext cx="1733607" cy="27432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sz="1600"/>
              <a:t>Presenter Name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31E19E-99D1-8CD0-E566-4E2F20A47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698B7D1-C36E-DFB0-A661-A5E474A68D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C35F19D-FD15-4BE1-660D-0643E54D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2921893994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4000" y="831918"/>
            <a:ext cx="10521992" cy="4069265"/>
          </a:xfrm>
        </p:spPr>
        <p:txBody>
          <a:bodyPr anchor="b">
            <a:normAutofit/>
          </a:bodyPr>
          <a:lstStyle>
            <a:lvl1pPr algn="l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999" y="5076496"/>
            <a:ext cx="7559021" cy="949583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607FA20-5F9E-5F1A-2995-42DE292E2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E53118E-49A5-7AAB-EB8C-E3E57CD9F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D755146-626F-5951-A77D-DC3012AB5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9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F96DE7D-2B90-57E1-B338-BE484C519322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2356EB0-27E3-E63B-5A46-EF32523AD5C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3481857104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992" y="831918"/>
            <a:ext cx="10486008" cy="3977825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997668"/>
            <a:ext cx="7525512" cy="1028411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4679631-7C3B-D21E-7FA5-358FCF45E9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BEAF229-1E32-0FE6-E4A3-E02C9FAAAF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676071C-D183-B427-F1DA-639AE2B34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9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7BC41E4-A5C6-BE0D-6E66-8326796424A5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E0779B7-1774-CFF8-ED50-658BA7EEBF83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3230001061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F4F8927-891C-4D7A-C2D3-6EB5EF671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992" y="831918"/>
            <a:ext cx="10486008" cy="3977825"/>
          </a:xfrm>
        </p:spPr>
        <p:txBody>
          <a:bodyPr anchor="b">
            <a:normAutofit/>
          </a:bodyPr>
          <a:lstStyle>
            <a:lvl1pPr algn="ctr">
              <a:defRPr sz="232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489314B-CDC1-7F7E-C4DD-AAC0E5222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7440" y="4997668"/>
            <a:ext cx="7525512" cy="1028411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F81D3DD9-10C8-C207-1E50-5F75DFD05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AA3F5E3-D7B9-CD19-945F-38980AEB9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FC4A806-42ED-564D-542E-AAAA4EAF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8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36CD38AE-A66F-08B7-774A-86EA48DC6D3F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6229C75-1749-7A15-57EA-3F40239C0723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3482468746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103858D-9532-D59F-FE73-A52EB24F3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A34F1EA-1A45-A729-FE88-FBF390F44E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7189E61-2D87-C5BC-948B-835B50188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99A632E-EAA8-D126-AC93-60A78F8F8DC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8CDBC42-8DE5-DE9A-947A-15C0C6B2D5F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898802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BA1728-455B-BDAB-6419-C04536C19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DDBA5A5-E947-E342-A677-E3AFE378D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EDC2686-2DAB-B424-F10D-506D01DFE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D22A03E-28FE-53DA-5B6A-383215ED133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1A987AB-C78C-597A-CC63-6E545EDEC9D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0404303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4E269EE-28E5-BB8D-160A-2C905B350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D3A4CC-2170-D513-478A-C60C50FE1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018A10-98B1-2374-E4F2-709B641CB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73B7D00-3E0F-D372-F868-E62DE8E2C9F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187FA62-E4DF-283A-B2BB-2DADBA4EECE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3772141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99616" y="5428752"/>
            <a:ext cx="9198864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Quote Author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C9EFA2AD-E749-9F60-705D-DE0941E262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8138B0B-E7B2-93DE-E6AD-66530C4A9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08BC1B4-A19E-EF55-F8A5-8DB265F1C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4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B3027282-55C0-23E2-F9D0-56E4079574A7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C379414-CF7D-9895-A99E-1AA396B90C45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4127101745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99616" y="5349240"/>
            <a:ext cx="9198864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Quote Author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FC19029B-E3E6-1F4D-FA22-F5BD87417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B740A4B2-F740-621D-1480-FB55668AE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A1A48FF9-74DF-1DDE-C86D-58BAE32E8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3E09413-BF03-4EDB-7DA9-C0CBF04FEE0E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73150D4-24A2-988A-C893-A637A2FA9112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2532117011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4000" y="1234440"/>
            <a:ext cx="8961120" cy="31699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400" b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1793" y="5540026"/>
            <a:ext cx="8961120" cy="466344"/>
          </a:xfrm>
        </p:spPr>
        <p:txBody>
          <a:bodyPr anchor="ctr">
            <a:normAutofit/>
          </a:bodyPr>
          <a:lstStyle>
            <a:lvl1pPr marL="0" indent="0" algn="l"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Quote Author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24B5ABA-190E-BEB5-573F-F64D2D575B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FB98919-5529-CCFE-1092-A9D62454C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81631FAD-95BD-D50C-3496-63D8FB39D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8B23DD3-BCFF-9795-0CA9-AE9401F88321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35FCD9B-34CE-58F0-8CB6-B7CB1EEF848B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1866552540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1919"/>
            <a:ext cx="10515600" cy="1132258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961250B-543A-6F37-305B-5397B2D57B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000" y="2115128"/>
            <a:ext cx="5157788" cy="39038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01C122A-4474-6AF3-590D-B93E5FF99B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4812" y="2115128"/>
            <a:ext cx="5183188" cy="39038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7404D35-FA36-303B-9506-3CD0CAF6E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ABACB02-8504-5F46-9D13-168C82E2B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408501-24D6-36DD-2B2F-A53D1749A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295426D-7EC9-29C7-0CAD-C64EF81840D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92CB063-86B6-5775-3AD2-DF4E29DD1CB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004779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DB78E43-591B-FC77-A959-A64AB0D49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7870" y="383156"/>
            <a:ext cx="6022764" cy="3768220"/>
          </a:xfrm>
        </p:spPr>
        <p:txBody>
          <a:bodyPr anchor="b"/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093B11-F806-67DA-C9D7-48A738FD9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7870" y="4253117"/>
            <a:ext cx="6022764" cy="1174224"/>
          </a:xfrm>
        </p:spPr>
        <p:txBody>
          <a:bodyPr/>
          <a:lstStyle>
            <a:lvl1pPr marL="0" indent="0" algn="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2" name="Picture Placeholder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0C32A11-D80D-8895-B299-F84B774E25E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700" y="-12700"/>
            <a:ext cx="5679347" cy="6875770"/>
          </a:xfrm>
          <a:custGeom>
            <a:avLst/>
            <a:gdLst>
              <a:gd name="connsiteX0" fmla="*/ 2855788 w 5679347"/>
              <a:gd name="connsiteY0" fmla="*/ 3447486 h 6875770"/>
              <a:gd name="connsiteX1" fmla="*/ 4251452 w 5679347"/>
              <a:gd name="connsiteY1" fmla="*/ 3447486 h 6875770"/>
              <a:gd name="connsiteX2" fmla="*/ 4251452 w 5679347"/>
              <a:gd name="connsiteY2" fmla="*/ 6864339 h 6875770"/>
              <a:gd name="connsiteX3" fmla="*/ 2855788 w 5679347"/>
              <a:gd name="connsiteY3" fmla="*/ 6864339 h 6875770"/>
              <a:gd name="connsiteX4" fmla="*/ 1427894 w 5679347"/>
              <a:gd name="connsiteY4" fmla="*/ 3447486 h 6875770"/>
              <a:gd name="connsiteX5" fmla="*/ 2823558 w 5679347"/>
              <a:gd name="connsiteY5" fmla="*/ 3447486 h 6875770"/>
              <a:gd name="connsiteX6" fmla="*/ 2823558 w 5679347"/>
              <a:gd name="connsiteY6" fmla="*/ 6864339 h 6875770"/>
              <a:gd name="connsiteX7" fmla="*/ 1427894 w 5679347"/>
              <a:gd name="connsiteY7" fmla="*/ 6864339 h 6875770"/>
              <a:gd name="connsiteX8" fmla="*/ 4283683 w 5679347"/>
              <a:gd name="connsiteY8" fmla="*/ 1442090 h 6875770"/>
              <a:gd name="connsiteX9" fmla="*/ 5001917 w 5679347"/>
              <a:gd name="connsiteY9" fmla="*/ 1442090 h 6875770"/>
              <a:gd name="connsiteX10" fmla="*/ 5098111 w 5679347"/>
              <a:gd name="connsiteY10" fmla="*/ 1451787 h 6875770"/>
              <a:gd name="connsiteX11" fmla="*/ 5679347 w 5679347"/>
              <a:gd name="connsiteY11" fmla="*/ 2164940 h 6875770"/>
              <a:gd name="connsiteX12" fmla="*/ 5679347 w 5679347"/>
              <a:gd name="connsiteY12" fmla="*/ 6875770 h 6875770"/>
              <a:gd name="connsiteX13" fmla="*/ 4283683 w 5679347"/>
              <a:gd name="connsiteY13" fmla="*/ 6875770 h 6875770"/>
              <a:gd name="connsiteX14" fmla="*/ 2855788 w 5679347"/>
              <a:gd name="connsiteY14" fmla="*/ 0 h 6875770"/>
              <a:gd name="connsiteX15" fmla="*/ 4251452 w 5679347"/>
              <a:gd name="connsiteY15" fmla="*/ 0 h 6875770"/>
              <a:gd name="connsiteX16" fmla="*/ 4251452 w 5679347"/>
              <a:gd name="connsiteY16" fmla="*/ 3416853 h 6875770"/>
              <a:gd name="connsiteX17" fmla="*/ 2855788 w 5679347"/>
              <a:gd name="connsiteY17" fmla="*/ 3416853 h 6875770"/>
              <a:gd name="connsiteX18" fmla="*/ 1427894 w 5679347"/>
              <a:gd name="connsiteY18" fmla="*/ 0 h 6875770"/>
              <a:gd name="connsiteX19" fmla="*/ 2823558 w 5679347"/>
              <a:gd name="connsiteY19" fmla="*/ 0 h 6875770"/>
              <a:gd name="connsiteX20" fmla="*/ 2823558 w 5679347"/>
              <a:gd name="connsiteY20" fmla="*/ 3416853 h 6875770"/>
              <a:gd name="connsiteX21" fmla="*/ 1427894 w 5679347"/>
              <a:gd name="connsiteY21" fmla="*/ 3416853 h 6875770"/>
              <a:gd name="connsiteX22" fmla="*/ 0 w 5679347"/>
              <a:gd name="connsiteY22" fmla="*/ 0 h 6875770"/>
              <a:gd name="connsiteX23" fmla="*/ 1395664 w 5679347"/>
              <a:gd name="connsiteY23" fmla="*/ 0 h 6875770"/>
              <a:gd name="connsiteX24" fmla="*/ 1395664 w 5679347"/>
              <a:gd name="connsiteY24" fmla="*/ 5433680 h 6875770"/>
              <a:gd name="connsiteX25" fmla="*/ 727933 w 5679347"/>
              <a:gd name="connsiteY25" fmla="*/ 5433680 h 6875770"/>
              <a:gd name="connsiteX26" fmla="*/ 581236 w 5679347"/>
              <a:gd name="connsiteY26" fmla="*/ 5418892 h 6875770"/>
              <a:gd name="connsiteX27" fmla="*/ 0 w 5679347"/>
              <a:gd name="connsiteY27" fmla="*/ 4705739 h 687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79347" h="6875770">
                <a:moveTo>
                  <a:pt x="2855788" y="3447486"/>
                </a:moveTo>
                <a:lnTo>
                  <a:pt x="4251452" y="3447486"/>
                </a:lnTo>
                <a:lnTo>
                  <a:pt x="4251452" y="6864339"/>
                </a:lnTo>
                <a:lnTo>
                  <a:pt x="2855788" y="6864339"/>
                </a:lnTo>
                <a:close/>
                <a:moveTo>
                  <a:pt x="1427894" y="3447486"/>
                </a:moveTo>
                <a:lnTo>
                  <a:pt x="2823558" y="3447486"/>
                </a:lnTo>
                <a:lnTo>
                  <a:pt x="2823558" y="6864339"/>
                </a:lnTo>
                <a:lnTo>
                  <a:pt x="1427894" y="6864339"/>
                </a:lnTo>
                <a:close/>
                <a:moveTo>
                  <a:pt x="4283683" y="1442090"/>
                </a:moveTo>
                <a:lnTo>
                  <a:pt x="5001917" y="1442090"/>
                </a:lnTo>
                <a:lnTo>
                  <a:pt x="5098111" y="1451787"/>
                </a:lnTo>
                <a:cubicBezTo>
                  <a:pt x="5429822" y="1519665"/>
                  <a:pt x="5679347" y="1813163"/>
                  <a:pt x="5679347" y="2164940"/>
                </a:cubicBezTo>
                <a:lnTo>
                  <a:pt x="5679347" y="6875770"/>
                </a:lnTo>
                <a:lnTo>
                  <a:pt x="4283683" y="6875770"/>
                </a:lnTo>
                <a:close/>
                <a:moveTo>
                  <a:pt x="2855788" y="0"/>
                </a:moveTo>
                <a:lnTo>
                  <a:pt x="4251452" y="0"/>
                </a:lnTo>
                <a:lnTo>
                  <a:pt x="4251452" y="3416853"/>
                </a:lnTo>
                <a:lnTo>
                  <a:pt x="2855788" y="3416853"/>
                </a:lnTo>
                <a:close/>
                <a:moveTo>
                  <a:pt x="1427894" y="0"/>
                </a:moveTo>
                <a:lnTo>
                  <a:pt x="2823558" y="0"/>
                </a:lnTo>
                <a:lnTo>
                  <a:pt x="2823558" y="3416853"/>
                </a:lnTo>
                <a:lnTo>
                  <a:pt x="1427894" y="3416853"/>
                </a:lnTo>
                <a:close/>
                <a:moveTo>
                  <a:pt x="0" y="0"/>
                </a:moveTo>
                <a:lnTo>
                  <a:pt x="1395664" y="0"/>
                </a:lnTo>
                <a:lnTo>
                  <a:pt x="1395664" y="5433680"/>
                </a:lnTo>
                <a:lnTo>
                  <a:pt x="727933" y="5433680"/>
                </a:lnTo>
                <a:lnTo>
                  <a:pt x="581236" y="5418892"/>
                </a:lnTo>
                <a:cubicBezTo>
                  <a:pt x="249526" y="5351014"/>
                  <a:pt x="0" y="5057516"/>
                  <a:pt x="0" y="470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274702A-06E8-AD73-62B2-B3A4A32E5D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930785" y="5739518"/>
            <a:ext cx="1909848" cy="27432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sz="1600"/>
              <a:t>Presenter Name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0A1C19A-4E5E-C742-32A1-2115149FC1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9A9E029-23F0-CEC4-BA46-3EEC97738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D900CB6-F919-93D0-C1AC-3EFB92BA7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1318437084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374" y="838988"/>
            <a:ext cx="10461626" cy="1143292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000" y="21429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000" y="2844801"/>
            <a:ext cx="5157788" cy="3174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4812" y="21429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4812" y="2844801"/>
            <a:ext cx="5183188" cy="3174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A415B9C-3B12-7D73-101A-B7FF5D456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95282CE-2FB9-AAD9-5683-E23E63D4438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607876E-CDDA-8EC2-D2D8-B041DA0D03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4FAAA69-6617-A985-B5BC-8A450B7E45D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7CDD230-E1EB-AB97-AA97-B6811E8B3A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6900749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-item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29006"/>
            <a:ext cx="10504000" cy="1101394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208A5D7-2403-1350-DEF6-007D02B9287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29372" y="25990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CA25D2A-079E-516D-CCAD-9201655031B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29139" y="2598738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32326B-44AF-69A5-8950-3E83EB14E4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790" y="2076889"/>
            <a:ext cx="3530468" cy="739384"/>
          </a:xfrm>
        </p:spPr>
        <p:txBody>
          <a:bodyPr anchor="b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C11960-F75C-F63F-D4E4-8C19C5B899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2792" y="2851360"/>
            <a:ext cx="3530466" cy="559032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19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F347C45-9CAA-BA8B-3731-BEB81073E14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29372" y="392420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CDFDE77-EF7F-9B62-D5CB-295BB8C3EB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29139" y="3922159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290AD35-CF09-6504-D01E-4C05D706F1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2162" y="3407356"/>
            <a:ext cx="3530468" cy="739384"/>
          </a:xfrm>
        </p:spPr>
        <p:txBody>
          <a:bodyPr anchor="b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368349-BD70-533F-1B19-8FD3F67FB7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2164" y="4181827"/>
            <a:ext cx="3530466" cy="559032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0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AC0BE5A-3FD4-01C0-EFCD-142421774C0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29372" y="5249415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67C06B3-86F3-BA14-C074-170923D252F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29139" y="5245581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4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7E3638A-E47B-2C16-051A-8CB00B9F89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2162" y="4732585"/>
            <a:ext cx="3530468" cy="739384"/>
          </a:xfrm>
        </p:spPr>
        <p:txBody>
          <a:bodyPr anchor="b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A4CC468-3A85-49F0-099C-BC1F0F566D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2164" y="5507056"/>
            <a:ext cx="3530466" cy="559032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3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592A1D3-2017-F169-B0A7-3173FF77C1A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1831" y="5249415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E5F3B0A-2795-1AB7-EDA7-048B8FFC180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81203" y="5245581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F680350-5C6D-05CD-2861-1CBCFF6E39D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17532" y="4732585"/>
            <a:ext cx="3530468" cy="739384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541D57-A12D-E924-D596-DE278CD7F4D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17534" y="5507056"/>
            <a:ext cx="3530466" cy="55903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2" name="Rectangle 8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A6C772-C164-3CEA-A046-D9723CBD9FC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1831" y="392420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73C2B03-4A5F-AABA-EC88-7F080083184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181203" y="3922160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05</a:t>
            </a:r>
            <a:endParaRPr lang="zh-CN" altLang="en-US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EBEE5F4-6259-F130-927E-7FFB60A40FD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17532" y="3407356"/>
            <a:ext cx="3530468" cy="739384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237AC4-EBD4-DD9E-69D9-8D385F6C75A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17534" y="4181827"/>
            <a:ext cx="3530466" cy="55903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1" name="Rectangle 5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C5137EE-3743-D56F-8A63-2370A4C0D4E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1831" y="25990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DB5C80C-26F8-0C95-154F-6DEEEDB3237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181203" y="2598738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06</a:t>
            </a:r>
            <a:endParaRPr lang="zh-CN" alt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580A2FB-D18E-CCE5-D7D5-AB29B0225C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18160" y="2076889"/>
            <a:ext cx="3530468" cy="739384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B832846-EB9F-5EFA-F397-ED05D7CD5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18162" y="2851360"/>
            <a:ext cx="3530466" cy="55903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B4CA34A-70A6-28B9-6E95-DFAAFE588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3CF4D40-3350-82F9-020E-252774AD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4E27F63-E2E4-6C68-FD7F-46614FECBA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924045-417C-C278-4D5D-0671DFFEA1D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096307" y="2769072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5" name="Oval 4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C3F4C5-4FB3-F517-627A-E393C3CE2B6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096307" y="4094196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6" name="Oval 5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466D3D-3E71-2F97-7F18-51F8A46E48E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142873" y="5419411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7" name="Oval 5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0CD6578-9EEA-5E52-3E03-6000B3C4C6E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H="1">
            <a:off x="6926073" y="2769072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8" name="Oval 8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7CB540-1BF1-F1AC-AE10-C8B626E0A59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H="1">
            <a:off x="6926073" y="4094196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9" name="Oval 9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18690F7-0CC3-4A81-2333-82F5519006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H="1">
            <a:off x="6879507" y="5419411"/>
            <a:ext cx="128008" cy="128008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0" name="Freeform: Shape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AD7E1B5-43F5-AA4B-C9F4-7A7B6668FB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 flipV="1">
            <a:off x="5160311" y="2094269"/>
            <a:ext cx="1831860" cy="3988301"/>
          </a:xfrm>
          <a:custGeom>
            <a:avLst/>
            <a:gdLst>
              <a:gd name="connsiteX0" fmla="*/ 1134319 w 2268638"/>
              <a:gd name="connsiteY0" fmla="*/ 0 h 5034987"/>
              <a:gd name="connsiteX1" fmla="*/ 2268638 w 2268638"/>
              <a:gd name="connsiteY1" fmla="*/ 1134319 h 5034987"/>
              <a:gd name="connsiteX2" fmla="*/ 2268637 w 2268638"/>
              <a:gd name="connsiteY2" fmla="*/ 5034987 h 5034987"/>
              <a:gd name="connsiteX3" fmla="*/ 0 w 2268638"/>
              <a:gd name="connsiteY3" fmla="*/ 5034987 h 5034987"/>
              <a:gd name="connsiteX4" fmla="*/ 0 w 2268638"/>
              <a:gd name="connsiteY4" fmla="*/ 1134319 h 5034987"/>
              <a:gd name="connsiteX5" fmla="*/ 1134319 w 2268638"/>
              <a:gd name="connsiteY5" fmla="*/ 0 h 5034987"/>
              <a:gd name="connsiteX0" fmla="*/ 1134319 w 2268638"/>
              <a:gd name="connsiteY0" fmla="*/ 0 h 5034987"/>
              <a:gd name="connsiteX1" fmla="*/ 2268638 w 2268638"/>
              <a:gd name="connsiteY1" fmla="*/ 1134319 h 5034987"/>
              <a:gd name="connsiteX2" fmla="*/ 2268637 w 2268638"/>
              <a:gd name="connsiteY2" fmla="*/ 5034987 h 5034987"/>
              <a:gd name="connsiteX3" fmla="*/ 486137 w 2268638"/>
              <a:gd name="connsiteY3" fmla="*/ 5023412 h 5034987"/>
              <a:gd name="connsiteX4" fmla="*/ 0 w 2268638"/>
              <a:gd name="connsiteY4" fmla="*/ 5034987 h 5034987"/>
              <a:gd name="connsiteX5" fmla="*/ 0 w 2268638"/>
              <a:gd name="connsiteY5" fmla="*/ 1134319 h 5034987"/>
              <a:gd name="connsiteX6" fmla="*/ 1134319 w 2268638"/>
              <a:gd name="connsiteY6" fmla="*/ 0 h 5034987"/>
              <a:gd name="connsiteX0" fmla="*/ 486137 w 2268638"/>
              <a:gd name="connsiteY0" fmla="*/ 5023412 h 5114852"/>
              <a:gd name="connsiteX1" fmla="*/ 0 w 2268638"/>
              <a:gd name="connsiteY1" fmla="*/ 5034987 h 5114852"/>
              <a:gd name="connsiteX2" fmla="*/ 0 w 2268638"/>
              <a:gd name="connsiteY2" fmla="*/ 1134319 h 5114852"/>
              <a:gd name="connsiteX3" fmla="*/ 1134319 w 2268638"/>
              <a:gd name="connsiteY3" fmla="*/ 0 h 5114852"/>
              <a:gd name="connsiteX4" fmla="*/ 2268638 w 2268638"/>
              <a:gd name="connsiteY4" fmla="*/ 1134319 h 5114852"/>
              <a:gd name="connsiteX5" fmla="*/ 2268637 w 2268638"/>
              <a:gd name="connsiteY5" fmla="*/ 5034987 h 5114852"/>
              <a:gd name="connsiteX6" fmla="*/ 577577 w 2268638"/>
              <a:gd name="connsiteY6" fmla="*/ 5114852 h 5114852"/>
              <a:gd name="connsiteX0" fmla="*/ 486137 w 2268638"/>
              <a:gd name="connsiteY0" fmla="*/ 5023412 h 5034987"/>
              <a:gd name="connsiteX1" fmla="*/ 0 w 2268638"/>
              <a:gd name="connsiteY1" fmla="*/ 5034987 h 5034987"/>
              <a:gd name="connsiteX2" fmla="*/ 0 w 2268638"/>
              <a:gd name="connsiteY2" fmla="*/ 1134319 h 5034987"/>
              <a:gd name="connsiteX3" fmla="*/ 1134319 w 2268638"/>
              <a:gd name="connsiteY3" fmla="*/ 0 h 5034987"/>
              <a:gd name="connsiteX4" fmla="*/ 2268638 w 2268638"/>
              <a:gd name="connsiteY4" fmla="*/ 1134319 h 5034987"/>
              <a:gd name="connsiteX5" fmla="*/ 2268637 w 2268638"/>
              <a:gd name="connsiteY5" fmla="*/ 5034987 h 5034987"/>
              <a:gd name="connsiteX0" fmla="*/ 0 w 2268638"/>
              <a:gd name="connsiteY0" fmla="*/ 5034987 h 5034987"/>
              <a:gd name="connsiteX1" fmla="*/ 0 w 2268638"/>
              <a:gd name="connsiteY1" fmla="*/ 1134319 h 5034987"/>
              <a:gd name="connsiteX2" fmla="*/ 1134319 w 2268638"/>
              <a:gd name="connsiteY2" fmla="*/ 0 h 5034987"/>
              <a:gd name="connsiteX3" fmla="*/ 2268638 w 2268638"/>
              <a:gd name="connsiteY3" fmla="*/ 1134319 h 5034987"/>
              <a:gd name="connsiteX4" fmla="*/ 2268637 w 2268638"/>
              <a:gd name="connsiteY4" fmla="*/ 5034987 h 503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8638" h="5034987">
                <a:moveTo>
                  <a:pt x="0" y="5034987"/>
                </a:moveTo>
                <a:lnTo>
                  <a:pt x="0" y="1134319"/>
                </a:lnTo>
                <a:cubicBezTo>
                  <a:pt x="0" y="507852"/>
                  <a:pt x="507852" y="0"/>
                  <a:pt x="1134319" y="0"/>
                </a:cubicBezTo>
                <a:cubicBezTo>
                  <a:pt x="1760786" y="0"/>
                  <a:pt x="2268638" y="507852"/>
                  <a:pt x="2268638" y="1134319"/>
                </a:cubicBezTo>
                <a:cubicBezTo>
                  <a:pt x="2268638" y="2434542"/>
                  <a:pt x="2268637" y="3734764"/>
                  <a:pt x="2268637" y="5034987"/>
                </a:cubicBezTo>
              </a:path>
            </a:pathLst>
          </a:custGeom>
          <a:noFill/>
          <a:ln>
            <a:solidFill>
              <a:schemeClr val="tx1">
                <a:alpha val="40000"/>
              </a:schemeClr>
            </a:solidFill>
            <a:prstDash val="dash"/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3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70072F3-485C-71D2-6614-C68EABC5F06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3209" y="666749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CED45EB-CA8D-2EBD-0965-E6FEC427252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3433" y="-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2261438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-item Lis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013" y="835983"/>
            <a:ext cx="10504000" cy="1101394"/>
          </a:xfrm>
        </p:spPr>
        <p:txBody>
          <a:bodyPr anchor="b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3AD345-5725-4194-30F5-9464DB0F892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122685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0B2A43A-4011-3150-37FF-CDAA00D1FC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6250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CF7AD25-AB7B-EDB3-88D7-930BD82D99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6250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A43D5B7-B43F-3988-E9BA-9EC6DD74C15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877948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28D490E-BCD9-F5BD-3001-E54CAE5488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46046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E90F1AF-FABC-69A4-57F9-02FEEC2D80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46046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48B268-9019-F21D-A6D5-820E2928E5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633211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CC85C39-CD2C-6707-E229-98AD380D0A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2143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5BCFE58-E213-AF4E-97E9-0F38693F3E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02143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26F3044-7765-F477-D32C-4962CDBB295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88473" y="2400057"/>
            <a:ext cx="1574806" cy="1749956"/>
          </a:xfrm>
          <a:custGeom>
            <a:avLst/>
            <a:gdLst>
              <a:gd name="connsiteX0" fmla="*/ 0 w 1574806"/>
              <a:gd name="connsiteY0" fmla="*/ 0 h 1749956"/>
              <a:gd name="connsiteX1" fmla="*/ 1574806 w 1574806"/>
              <a:gd name="connsiteY1" fmla="*/ 0 h 1749956"/>
              <a:gd name="connsiteX2" fmla="*/ 1574805 w 1574806"/>
              <a:gd name="connsiteY2" fmla="*/ 962553 h 1749956"/>
              <a:gd name="connsiteX3" fmla="*/ 787402 w 1574806"/>
              <a:gd name="connsiteY3" fmla="*/ 1749956 h 1749956"/>
              <a:gd name="connsiteX4" fmla="*/ 787403 w 1574806"/>
              <a:gd name="connsiteY4" fmla="*/ 1749955 h 1749956"/>
              <a:gd name="connsiteX5" fmla="*/ 0 w 1574806"/>
              <a:gd name="connsiteY5" fmla="*/ 962552 h 17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6" h="1749956">
                <a:moveTo>
                  <a:pt x="0" y="0"/>
                </a:moveTo>
                <a:lnTo>
                  <a:pt x="1574806" y="0"/>
                </a:lnTo>
                <a:lnTo>
                  <a:pt x="1574805" y="962553"/>
                </a:lnTo>
                <a:cubicBezTo>
                  <a:pt x="1574805" y="1397424"/>
                  <a:pt x="1222273" y="1749956"/>
                  <a:pt x="787402" y="1749956"/>
                </a:cubicBezTo>
                <a:lnTo>
                  <a:pt x="787403" y="1749955"/>
                </a:lnTo>
                <a:cubicBezTo>
                  <a:pt x="352532" y="1749955"/>
                  <a:pt x="0" y="1397423"/>
                  <a:pt x="0" y="9625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098182F-B410-1A03-C48A-02C44658BD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71564" y="4179296"/>
            <a:ext cx="2247677" cy="645155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F18BA57-4ECA-6719-5A69-A5A04C9F22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1564" y="4918684"/>
            <a:ext cx="2247676" cy="1319899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F9CFA80-D4AA-3368-BD6D-83BCAE936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3242F8-9F2E-AD2D-10CD-37A53D94F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31078A5-5A4A-623A-01B6-2AAAAF90E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8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074CC2-5937-AFC8-1A1A-7A015DAE7ED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282042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4DE9D23-BE63-F4BA-C094-88F0662C2EE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41804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E609DF1-B11E-F16C-4627-773F9ED60CC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801566" y="2210847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89C308-841C-D2A7-8515-411CB01686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0E0D5B-082D-4EB9-B1D4-EF2D236B05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814A6C-6187-44A9-CE55-07E0F6A33C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F56FCA-E9F5-CED2-901F-8A806CBEC2E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7817422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-item Lis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41447"/>
            <a:ext cx="10504000" cy="1101394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7EF3883-1825-BE98-6A0D-E5F37120BE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9810" y="2486482"/>
            <a:ext cx="4338570" cy="739384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B5B1545-4ACF-EE87-EB8A-9B9EA972A5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79812" y="3237946"/>
            <a:ext cx="4338568" cy="806939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356766D-F5E2-7904-2225-4694EA4883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79810" y="4181052"/>
            <a:ext cx="4338570" cy="739384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r">
              <a:lnSpc>
                <a:spcPct val="100000"/>
              </a:lnSpc>
              <a:defRPr sz="1800" b="1">
                <a:latin typeface="+mj-lt"/>
              </a:defRPr>
            </a:lvl2pPr>
            <a:lvl3pPr algn="r">
              <a:lnSpc>
                <a:spcPct val="100000"/>
              </a:lnSpc>
              <a:defRPr sz="1800" b="1">
                <a:latin typeface="+mj-lt"/>
              </a:defRPr>
            </a:lvl3pPr>
            <a:lvl4pPr algn="r">
              <a:lnSpc>
                <a:spcPct val="100000"/>
              </a:lnSpc>
              <a:defRPr sz="1800" b="1">
                <a:latin typeface="+mj-lt"/>
              </a:defRPr>
            </a:lvl4pPr>
            <a:lvl5pPr algn="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7425909-B584-C128-E335-0223B010439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79812" y="4932516"/>
            <a:ext cx="4338568" cy="806939"/>
          </a:xfrm>
        </p:spPr>
        <p:txBody>
          <a:bodyPr anchor="t"/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BF39DC5-6867-0012-C4D0-DEE4708FC8E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73618" y="2453583"/>
            <a:ext cx="4338570" cy="739384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999FF2-3B3C-CAE5-8C40-0534622067F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73618" y="3205047"/>
            <a:ext cx="4338568" cy="806939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278CD6C-407A-4526-79EE-4485678B97A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73618" y="4148153"/>
            <a:ext cx="4338570" cy="739384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AD15B38-6459-7007-6121-FBC970B53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73618" y="4899617"/>
            <a:ext cx="4338568" cy="806939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31E811-3CD5-0EFF-DE01-1A00973F08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29B724C-47BD-4F2A-3B9E-0708E9CC8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7665F0-017D-E5C3-9424-10E68875D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921472-2B94-11CA-0EA0-AF6AEF589F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3DC96CF-757E-BC05-38D0-8715C9F696D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7CA06D-1180-342A-AFB2-C32BF9EEB71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2DA1D6D-422E-EEDA-8DC9-5C5EAC47371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840308-043D-3A53-DA0F-093E337CA8B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568068" y="4071131"/>
            <a:ext cx="90558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E90AB7-76A7-3140-4836-F21F7772022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598756"/>
            <a:ext cx="0" cy="32720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0942973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-item Lis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2063DD-D3D1-D48D-11EA-EDAC9FBACD3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2586118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7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921615-3B06-6595-B602-0F0849223C9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3548489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8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9E2CA2E-652A-8147-2CBE-16BDA07231F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450451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9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DF87C2B-8C15-4832-1A18-30D66F9D5F1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97048" y="5473231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48" y="481646"/>
            <a:ext cx="7016816" cy="1642534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7DD0197-E213-DF84-42CD-9887AC3B20D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74559" y="1660358"/>
            <a:ext cx="3284621" cy="4393308"/>
          </a:xfrm>
          <a:custGeom>
            <a:avLst/>
            <a:gdLst>
              <a:gd name="connsiteX0" fmla="*/ 0 w 3284621"/>
              <a:gd name="connsiteY0" fmla="*/ 0 h 4393308"/>
              <a:gd name="connsiteX1" fmla="*/ 3284621 w 3284621"/>
              <a:gd name="connsiteY1" fmla="*/ 0 h 4393308"/>
              <a:gd name="connsiteX2" fmla="*/ 3284621 w 3284621"/>
              <a:gd name="connsiteY2" fmla="*/ 3448155 h 4393308"/>
              <a:gd name="connsiteX3" fmla="*/ 2529949 w 3284621"/>
              <a:gd name="connsiteY3" fmla="*/ 4374107 h 4393308"/>
              <a:gd name="connsiteX4" fmla="*/ 2339477 w 3284621"/>
              <a:gd name="connsiteY4" fmla="*/ 4393308 h 4393308"/>
              <a:gd name="connsiteX5" fmla="*/ 0 w 3284621"/>
              <a:gd name="connsiteY5" fmla="*/ 4393308 h 439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4621" h="4393308">
                <a:moveTo>
                  <a:pt x="0" y="0"/>
                </a:moveTo>
                <a:lnTo>
                  <a:pt x="3284621" y="0"/>
                </a:lnTo>
                <a:lnTo>
                  <a:pt x="3284621" y="3448155"/>
                </a:lnTo>
                <a:cubicBezTo>
                  <a:pt x="3284621" y="3904900"/>
                  <a:pt x="2960639" y="4285975"/>
                  <a:pt x="2529949" y="4374107"/>
                </a:cubicBezTo>
                <a:lnTo>
                  <a:pt x="2339477" y="4393308"/>
                </a:lnTo>
                <a:lnTo>
                  <a:pt x="0" y="43933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0AA0A21-9643-792E-B40A-5DB89874EBD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9627" y="2583005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B4B5D46-5C52-2DA2-8089-EA46733694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71558" y="2528003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A504FA2-31FE-468B-69A7-13D5BA10A6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71557" y="2846802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56F2BD-7A25-B79B-656B-55AA898FA31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9627" y="3545436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08D75F3-D873-218C-C569-C3DBD13C44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71558" y="3476717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37C09B9-3E6B-9A4E-4AA0-F5217106EA6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71557" y="3795516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7D3529-314A-3D85-945A-77F8AFC1051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99627" y="4507867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BE0DD6D-C751-78D6-C3E6-B5A77EC802E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71558" y="4425427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DB38E9-51B6-8E45-20E9-889F943BBB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71557" y="4744226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79B2345-6BEF-29F4-02D1-5CE78871AB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9627" y="5470299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751958F-7DE9-CA8B-AD8C-3B50910872C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371558" y="5375724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535E19-3BFE-726B-0921-3D3C814BB8A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371557" y="5694523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13182C9-E43B-4F41-1699-C6BD1ACD7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9C277D2-123D-59B7-B6D8-233FA49B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8AE435D-BDC8-3958-F039-8FE4CF186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0484DEC-5F3C-C8B6-FF32-A87C00F2ACF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54978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1BB0B2E-198F-B445-B5B4-A2D4125BA2D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3385805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-item Lis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94" y="664753"/>
            <a:ext cx="10404806" cy="1336218"/>
          </a:xfrm>
        </p:spPr>
        <p:txBody>
          <a:bodyPr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Text Placeholder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28BEF0A-3979-E72C-A4EE-5F1F637674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153" y="2421470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20A46D8-C1DF-89B6-4A51-7FEB6D1AB1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38153" y="3799384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558D232-6427-2E85-B213-F223738026B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79357" y="2433696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/>
              <a:t>Click to 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45D0BC-A9DA-E12F-8E3A-D92E84DFAE4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9357" y="3805737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29BC67B-8DB8-ED49-A71F-203D191FFC6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21374" y="2433696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A65D9FC-079A-41A1-AD63-4FC557FAFE4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21374" y="3799384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5C612D0-E6BA-201C-B813-2AF097C4451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63391" y="2433696"/>
            <a:ext cx="2136022" cy="116116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ctr">
              <a:lnSpc>
                <a:spcPct val="100000"/>
              </a:lnSpc>
              <a:defRPr sz="1800" b="1">
                <a:latin typeface="+mj-lt"/>
              </a:defRPr>
            </a:lvl2pPr>
            <a:lvl3pPr algn="ctr">
              <a:lnSpc>
                <a:spcPct val="100000"/>
              </a:lnSpc>
              <a:defRPr sz="1800" b="1">
                <a:latin typeface="+mj-lt"/>
              </a:defRPr>
            </a:lvl3pPr>
            <a:lvl4pPr algn="ctr">
              <a:lnSpc>
                <a:spcPct val="100000"/>
              </a:lnSpc>
              <a:defRPr sz="1800" b="1">
                <a:latin typeface="+mj-lt"/>
              </a:defRPr>
            </a:lvl4pPr>
            <a:lvl5pPr algn="ctr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0A4EBF8-90AB-2AD7-7DE7-28533F6841D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163391" y="3799384"/>
            <a:ext cx="2129153" cy="1574154"/>
          </a:xfrm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2pPr>
            <a:lvl3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ctr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3E57881-0F22-B028-F6F5-D6CC95E7B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CDC47F-058C-1544-C172-0CF7FD50F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013B132-4B65-6444-B551-EFCA3C00F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737AD9D-036B-D686-E1F7-D96BA9CE44E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C53475-91B5-C2EE-3B43-0929FF081C9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DD4FCC2-EFD7-465D-BCEC-F58C8C879316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192184-488F-FD72-3C76-41CA9EA4F1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842CD27-CDAB-FAF1-4CE8-A5000A35671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377173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35411DC-B457-41AD-D330-F241093DB0D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119191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92ABE52-35D0-6CC6-55AA-1493BF6FB37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861209" y="2421470"/>
            <a:ext cx="0" cy="3162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3969293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-item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219FF9B-2AB2-FF14-1C42-26761382955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75436" y="2886571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0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0DC9388-2CF6-5752-E430-B0454588A1F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75436" y="4175909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800356D-3D68-4E92-38D5-018F74A5471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75436" y="5465247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48" y="481646"/>
            <a:ext cx="7016816" cy="1642534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A2974B-49DF-3651-519D-5AB366F004D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4210774" cy="6858000"/>
          </a:xfrm>
          <a:custGeom>
            <a:avLst/>
            <a:gdLst>
              <a:gd name="connsiteX0" fmla="*/ 0 w 4210774"/>
              <a:gd name="connsiteY0" fmla="*/ 0 h 6858000"/>
              <a:gd name="connsiteX1" fmla="*/ 660400 w 4210774"/>
              <a:gd name="connsiteY1" fmla="*/ 0 h 6858000"/>
              <a:gd name="connsiteX2" fmla="*/ 1028700 w 4210774"/>
              <a:gd name="connsiteY2" fmla="*/ 0 h 6858000"/>
              <a:gd name="connsiteX3" fmla="*/ 3466332 w 4210774"/>
              <a:gd name="connsiteY3" fmla="*/ 0 h 6858000"/>
              <a:gd name="connsiteX4" fmla="*/ 4210774 w 4210774"/>
              <a:gd name="connsiteY4" fmla="*/ 744442 h 6858000"/>
              <a:gd name="connsiteX5" fmla="*/ 4210774 w 4210774"/>
              <a:gd name="connsiteY5" fmla="*/ 6858000 h 6858000"/>
              <a:gd name="connsiteX6" fmla="*/ 1028700 w 4210774"/>
              <a:gd name="connsiteY6" fmla="*/ 6858000 h 6858000"/>
              <a:gd name="connsiteX7" fmla="*/ 660400 w 4210774"/>
              <a:gd name="connsiteY7" fmla="*/ 6858000 h 6858000"/>
              <a:gd name="connsiteX8" fmla="*/ 0 w 4210774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0774" h="6858000">
                <a:moveTo>
                  <a:pt x="0" y="0"/>
                </a:moveTo>
                <a:lnTo>
                  <a:pt x="660400" y="0"/>
                </a:lnTo>
                <a:lnTo>
                  <a:pt x="1028700" y="0"/>
                </a:lnTo>
                <a:lnTo>
                  <a:pt x="3466332" y="0"/>
                </a:lnTo>
                <a:cubicBezTo>
                  <a:pt x="3877476" y="0"/>
                  <a:pt x="4210774" y="333298"/>
                  <a:pt x="4210774" y="744442"/>
                </a:cubicBezTo>
                <a:lnTo>
                  <a:pt x="4210774" y="6858000"/>
                </a:lnTo>
                <a:lnTo>
                  <a:pt x="1028700" y="6858000"/>
                </a:lnTo>
                <a:lnTo>
                  <a:pt x="660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FE3AEC9-EFD5-752C-B069-C72EB6BC680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76360" y="2890268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9B8F46-AC0B-8FA1-C523-CF07533604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71558" y="2826851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4C1C2E9-CE9E-CB42-8A96-9163BED4027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71557" y="3145650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093FF2F-B192-CE88-DD52-228CC59E68D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76360" y="4173480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1B4613-7F18-F348-A0D5-1A6F1E22A6D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71555" y="4103192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6AABFD-E1D2-F043-514A-DE1FF59810C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71554" y="4434691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96F6E1F-8FDA-954E-935D-511AD1C1C36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76360" y="5465091"/>
            <a:ext cx="462842" cy="468312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FCF7760-891C-DE83-4D8A-42471D96740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71555" y="5375953"/>
            <a:ext cx="6342306" cy="306717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1800" b="1">
                <a:latin typeface="+mj-lt"/>
              </a:defRPr>
            </a:lvl1pPr>
            <a:lvl2pPr algn="l">
              <a:lnSpc>
                <a:spcPct val="100000"/>
              </a:lnSpc>
              <a:defRPr sz="1800" b="1">
                <a:latin typeface="+mj-lt"/>
              </a:defRPr>
            </a:lvl2pPr>
            <a:lvl3pPr algn="l">
              <a:lnSpc>
                <a:spcPct val="100000"/>
              </a:lnSpc>
              <a:defRPr sz="1800" b="1">
                <a:latin typeface="+mj-lt"/>
              </a:defRPr>
            </a:lvl3pPr>
            <a:lvl4pPr algn="l">
              <a:lnSpc>
                <a:spcPct val="100000"/>
              </a:lnSpc>
              <a:defRPr sz="1800" b="1">
                <a:latin typeface="+mj-lt"/>
              </a:defRPr>
            </a:lvl4pPr>
            <a:lvl5pPr algn="l">
              <a:lnSpc>
                <a:spcPct val="100000"/>
              </a:lnSpc>
              <a:defRPr sz="1800" b="1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9CF86D2-5E53-A8AE-8C23-3A6D4607E88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71554" y="5705922"/>
            <a:ext cx="6342304" cy="566362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2pPr>
            <a:lvl3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3pPr>
            <a:lvl4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4pPr>
            <a:lvl5pPr marL="0" algn="l">
              <a:lnSpc>
                <a:spcPct val="120000"/>
              </a:lnSpc>
              <a:spcBef>
                <a:spcPts val="0"/>
              </a:spcBef>
              <a:defRPr sz="1400" b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zh-CN"/>
              <a:t>Click to edit Master text styles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4B489D2-4AE6-F4D6-9934-750DACF527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E49C402-28ED-C05F-9B69-1D2B67A10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FD68EAB-FDC4-C6A2-ADBB-1C2A4C0B12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87C3128-989C-3D0C-C502-4AEEE57A2B0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2000626" y="8950"/>
            <a:ext cx="0" cy="684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B57F24-6A05-F896-ADC6-5E62E1764C3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6346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9372679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29411AC7-7C73-0770-E586-60D7DF67D7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889A02A4-90B2-F621-2C48-053856927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BB2197B5-4EE8-CC14-4097-04B951FD94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6622939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595634" cy="1757505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4000" y="2724912"/>
            <a:ext cx="3595634" cy="330116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7742" y="831919"/>
            <a:ext cx="6440258" cy="519416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C5D408-FFA2-C974-5FEF-CC27E5CC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ACDBC60-5DF7-DE99-0EC9-EBE53A356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36DCDC3-178E-8B95-7074-DE6CCA64F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DAA91D8-83E5-F6A5-73F7-332B82EF9AA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21357E9-5725-711B-9A81-C74A9E581FB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85319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3138144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595634" cy="2212313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9024" y="3260034"/>
            <a:ext cx="3585586" cy="2766045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571C769-CEC8-962A-01E6-15B0E05679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831919"/>
            <a:ext cx="6284681" cy="5194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68B94C1-75B8-863F-960B-8786E9F6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F973C8-8AF3-68C3-3AD0-FB5CD9ECA9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B8209AD-BB7C-894A-7EE2-639C0FC37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193EBB3-CE5F-A8BE-28F8-FC0734E9299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6F95E7-D1CA-3B84-305B-BF7A682866E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85319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99215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13277B1-D0ED-1F93-2B04-7EF3B16386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431" y="190500"/>
            <a:ext cx="5777442" cy="3960876"/>
          </a:xfrm>
        </p:spPr>
        <p:txBody>
          <a:bodyPr anchor="b"/>
          <a:lstStyle>
            <a:lvl1pPr algn="l">
              <a:spcBef>
                <a:spcPts val="0"/>
              </a:spcBef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0B387-44F6-F673-C06B-5BE9725D9B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431" y="4253117"/>
            <a:ext cx="5779314" cy="1174224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ECFB4E9-DF6F-079B-673E-93FD784A7E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5431" y="5739518"/>
            <a:ext cx="1738083" cy="2743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 sz="1600"/>
              <a:t>Presenter Name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95CACC6-5EE3-524B-F9DF-9D1D8C066A5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2653" y="0"/>
            <a:ext cx="5679347" cy="6875770"/>
          </a:xfrm>
          <a:custGeom>
            <a:avLst/>
            <a:gdLst>
              <a:gd name="connsiteX0" fmla="*/ 2855788 w 5679347"/>
              <a:gd name="connsiteY0" fmla="*/ 3447486 h 6875770"/>
              <a:gd name="connsiteX1" fmla="*/ 4251452 w 5679347"/>
              <a:gd name="connsiteY1" fmla="*/ 3447486 h 6875770"/>
              <a:gd name="connsiteX2" fmla="*/ 4251452 w 5679347"/>
              <a:gd name="connsiteY2" fmla="*/ 6864339 h 6875770"/>
              <a:gd name="connsiteX3" fmla="*/ 2855788 w 5679347"/>
              <a:gd name="connsiteY3" fmla="*/ 6864339 h 6875770"/>
              <a:gd name="connsiteX4" fmla="*/ 1427894 w 5679347"/>
              <a:gd name="connsiteY4" fmla="*/ 3447486 h 6875770"/>
              <a:gd name="connsiteX5" fmla="*/ 2823558 w 5679347"/>
              <a:gd name="connsiteY5" fmla="*/ 3447486 h 6875770"/>
              <a:gd name="connsiteX6" fmla="*/ 2823558 w 5679347"/>
              <a:gd name="connsiteY6" fmla="*/ 6864339 h 6875770"/>
              <a:gd name="connsiteX7" fmla="*/ 1427894 w 5679347"/>
              <a:gd name="connsiteY7" fmla="*/ 6864339 h 6875770"/>
              <a:gd name="connsiteX8" fmla="*/ 4283683 w 5679347"/>
              <a:gd name="connsiteY8" fmla="*/ 1442090 h 6875770"/>
              <a:gd name="connsiteX9" fmla="*/ 5001917 w 5679347"/>
              <a:gd name="connsiteY9" fmla="*/ 1442090 h 6875770"/>
              <a:gd name="connsiteX10" fmla="*/ 5098111 w 5679347"/>
              <a:gd name="connsiteY10" fmla="*/ 1451787 h 6875770"/>
              <a:gd name="connsiteX11" fmla="*/ 5679347 w 5679347"/>
              <a:gd name="connsiteY11" fmla="*/ 2164940 h 6875770"/>
              <a:gd name="connsiteX12" fmla="*/ 5679347 w 5679347"/>
              <a:gd name="connsiteY12" fmla="*/ 6875770 h 6875770"/>
              <a:gd name="connsiteX13" fmla="*/ 4283683 w 5679347"/>
              <a:gd name="connsiteY13" fmla="*/ 6875770 h 6875770"/>
              <a:gd name="connsiteX14" fmla="*/ 2855788 w 5679347"/>
              <a:gd name="connsiteY14" fmla="*/ 0 h 6875770"/>
              <a:gd name="connsiteX15" fmla="*/ 4251452 w 5679347"/>
              <a:gd name="connsiteY15" fmla="*/ 0 h 6875770"/>
              <a:gd name="connsiteX16" fmla="*/ 4251452 w 5679347"/>
              <a:gd name="connsiteY16" fmla="*/ 3416853 h 6875770"/>
              <a:gd name="connsiteX17" fmla="*/ 2855788 w 5679347"/>
              <a:gd name="connsiteY17" fmla="*/ 3416853 h 6875770"/>
              <a:gd name="connsiteX18" fmla="*/ 1427894 w 5679347"/>
              <a:gd name="connsiteY18" fmla="*/ 0 h 6875770"/>
              <a:gd name="connsiteX19" fmla="*/ 2823558 w 5679347"/>
              <a:gd name="connsiteY19" fmla="*/ 0 h 6875770"/>
              <a:gd name="connsiteX20" fmla="*/ 2823558 w 5679347"/>
              <a:gd name="connsiteY20" fmla="*/ 3416853 h 6875770"/>
              <a:gd name="connsiteX21" fmla="*/ 1427894 w 5679347"/>
              <a:gd name="connsiteY21" fmla="*/ 3416853 h 6875770"/>
              <a:gd name="connsiteX22" fmla="*/ 0 w 5679347"/>
              <a:gd name="connsiteY22" fmla="*/ 0 h 6875770"/>
              <a:gd name="connsiteX23" fmla="*/ 1395664 w 5679347"/>
              <a:gd name="connsiteY23" fmla="*/ 0 h 6875770"/>
              <a:gd name="connsiteX24" fmla="*/ 1395664 w 5679347"/>
              <a:gd name="connsiteY24" fmla="*/ 5433680 h 6875770"/>
              <a:gd name="connsiteX25" fmla="*/ 727933 w 5679347"/>
              <a:gd name="connsiteY25" fmla="*/ 5433680 h 6875770"/>
              <a:gd name="connsiteX26" fmla="*/ 581236 w 5679347"/>
              <a:gd name="connsiteY26" fmla="*/ 5418892 h 6875770"/>
              <a:gd name="connsiteX27" fmla="*/ 0 w 5679347"/>
              <a:gd name="connsiteY27" fmla="*/ 4705739 h 687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79347" h="6875770">
                <a:moveTo>
                  <a:pt x="2855788" y="3447486"/>
                </a:moveTo>
                <a:lnTo>
                  <a:pt x="4251452" y="3447486"/>
                </a:lnTo>
                <a:lnTo>
                  <a:pt x="4251452" y="6864339"/>
                </a:lnTo>
                <a:lnTo>
                  <a:pt x="2855788" y="6864339"/>
                </a:lnTo>
                <a:close/>
                <a:moveTo>
                  <a:pt x="1427894" y="3447486"/>
                </a:moveTo>
                <a:lnTo>
                  <a:pt x="2823558" y="3447486"/>
                </a:lnTo>
                <a:lnTo>
                  <a:pt x="2823558" y="6864339"/>
                </a:lnTo>
                <a:lnTo>
                  <a:pt x="1427894" y="6864339"/>
                </a:lnTo>
                <a:close/>
                <a:moveTo>
                  <a:pt x="4283683" y="1442090"/>
                </a:moveTo>
                <a:lnTo>
                  <a:pt x="5001917" y="1442090"/>
                </a:lnTo>
                <a:lnTo>
                  <a:pt x="5098111" y="1451787"/>
                </a:lnTo>
                <a:cubicBezTo>
                  <a:pt x="5429822" y="1519665"/>
                  <a:pt x="5679347" y="1813163"/>
                  <a:pt x="5679347" y="2164940"/>
                </a:cubicBezTo>
                <a:lnTo>
                  <a:pt x="5679347" y="6875770"/>
                </a:lnTo>
                <a:lnTo>
                  <a:pt x="4283683" y="6875770"/>
                </a:lnTo>
                <a:close/>
                <a:moveTo>
                  <a:pt x="2855788" y="0"/>
                </a:moveTo>
                <a:lnTo>
                  <a:pt x="4251452" y="0"/>
                </a:lnTo>
                <a:lnTo>
                  <a:pt x="4251452" y="3416853"/>
                </a:lnTo>
                <a:lnTo>
                  <a:pt x="2855788" y="3416853"/>
                </a:lnTo>
                <a:close/>
                <a:moveTo>
                  <a:pt x="1427894" y="0"/>
                </a:moveTo>
                <a:lnTo>
                  <a:pt x="2823558" y="0"/>
                </a:lnTo>
                <a:lnTo>
                  <a:pt x="2823558" y="3416853"/>
                </a:lnTo>
                <a:lnTo>
                  <a:pt x="1427894" y="3416853"/>
                </a:lnTo>
                <a:close/>
                <a:moveTo>
                  <a:pt x="0" y="0"/>
                </a:moveTo>
                <a:lnTo>
                  <a:pt x="1395664" y="0"/>
                </a:lnTo>
                <a:lnTo>
                  <a:pt x="1395664" y="5433680"/>
                </a:lnTo>
                <a:lnTo>
                  <a:pt x="727933" y="5433680"/>
                </a:lnTo>
                <a:lnTo>
                  <a:pt x="581236" y="5418892"/>
                </a:lnTo>
                <a:cubicBezTo>
                  <a:pt x="249526" y="5351014"/>
                  <a:pt x="0" y="5057516"/>
                  <a:pt x="0" y="470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AA858DD-5732-D62C-5397-EBE1E9F3B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20142DC-7CAA-D291-2AD5-EB9A2A176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63FE10-3EE7-C466-9C34-9CB62B95E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1014992762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75" y="831919"/>
            <a:ext cx="7342307" cy="1791217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0427" y="3280496"/>
            <a:ext cx="10504000" cy="27432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D387AC-5041-4BBD-7A52-6E3AE9E5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385A3C-B30C-0D20-0384-965032C54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5E3BB09-562E-C7FE-E47E-94C117C17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018DAF8-7D84-87BB-5E5A-4E2B4E47CFF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DD68C9-ACCE-74DD-5873-5F94A7E756C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010606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1627318"/>
            <a:ext cx="8430767" cy="1842020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44128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228600" indent="0">
              <a:buNone/>
              <a:defRPr sz="1200">
                <a:solidFill>
                  <a:schemeClr val="tx1"/>
                </a:solidFill>
              </a:defRPr>
            </a:lvl2pPr>
            <a:lvl3pPr marL="457200" indent="0">
              <a:buNone/>
              <a:defRPr sz="1100">
                <a:solidFill>
                  <a:schemeClr val="tx1"/>
                </a:solidFill>
              </a:defRPr>
            </a:lvl3pPr>
            <a:lvl4pPr marL="685800" indent="0">
              <a:buNone/>
              <a:defRPr sz="1050">
                <a:solidFill>
                  <a:schemeClr val="tx1"/>
                </a:solidFill>
              </a:defRPr>
            </a:lvl4pPr>
            <a:lvl5pPr marL="914400" indent="0">
              <a:buNone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23B652D-563A-C94A-A80F-37E30BB0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B469B7B-575C-C7B6-33FA-91A14DEF4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4084A6E-E5C4-0F80-C9A8-1A03B598C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3A4E4F4-19A2-02D9-2198-CCD4837C1FD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E658B9B-3A7A-CA54-A5EF-D656D0A1F57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1325847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A82AABF-6C46-C7AD-A4C0-E45FB6194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4015" y="1597866"/>
            <a:ext cx="9758710" cy="35702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B038B6-4602-D699-13D8-B547493FE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2F764CB-3F63-304F-B1A6-306F5B15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2152872-FA9B-0540-760C-C649EEBA0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E7F9F25-6C66-45A9-994C-15E946ED2C6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2610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37C7A4F-3518-6695-ED4C-3D6F39E827C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5853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8172625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128F4A2-EE01-4CBA-242B-892F9376B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83" y="383156"/>
            <a:ext cx="10865317" cy="3768220"/>
          </a:xfrm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x-none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6F3E6C8-C3BA-6487-EC36-6942C4DAA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583" y="4253117"/>
            <a:ext cx="10865317" cy="1174224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2B64614-3490-74B5-758E-8582A71C07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3583" y="5739518"/>
            <a:ext cx="1828800" cy="27432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z="1600" smtClean="0"/>
              <a:t>Click to edit Master text styles</a:t>
            </a:r>
          </a:p>
        </p:txBody>
      </p:sp>
      <p:sp>
        <p:nvSpPr>
          <p:cNvPr id="41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B0611EC-60B3-4B52-5BE8-A3E876EC97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590703-55FF-F73B-5303-1591B4AE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A28125E-23C5-98AD-F07E-1C566FF15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D1D96DE-89C2-BD2A-B692-1F230A408BE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6667500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D87E77-30FE-04FB-AEB9-3EA6403692F8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385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D1D96DE-89C2-BD2A-B692-1F230A408BE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6667500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D87E77-30FE-04FB-AEB9-3EA6403692F8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385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78039919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962B6FC0-CD1A-BD65-FEB7-E284C451FD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40624" y="5739518"/>
            <a:ext cx="1828800" cy="27432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z="1600" smtClean="0"/>
              <a:t>Click to edit Master text styles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27A418C-2617-BA69-B155-E2F7C513B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225" y="4253117"/>
            <a:ext cx="10912199" cy="1174224"/>
          </a:xfrm>
        </p:spPr>
        <p:txBody>
          <a:bodyPr/>
          <a:lstStyle>
            <a:lvl1pPr marL="0" indent="0" algn="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F49CB64D-D719-084C-2B74-BFFBB84F6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7225" y="383156"/>
            <a:ext cx="10912199" cy="3768220"/>
          </a:xfrm>
        </p:spPr>
        <p:txBody>
          <a:bodyPr anchor="b"/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AA6442EC-060A-D246-CC1B-D250262DD9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C3DCF65-6641-B724-7326-DD1DD9AC9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E701096-2A85-8EA8-A5EC-D38F540D6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2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D87E77-30FE-04FB-AEB9-3EA6403692F8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0189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D1D96DE-89C2-BD2A-B692-1F230A408BE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67500"/>
            <a:ext cx="122424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3D87E77-30FE-04FB-AEB9-3EA6403692F8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0189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D1D96DE-89C2-BD2A-B692-1F230A408BE6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67500"/>
            <a:ext cx="122424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291746004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B506746-8C45-7F37-9AFA-B89A7E4B4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600" y="258991"/>
            <a:ext cx="8667749" cy="3869961"/>
          </a:xfrm>
        </p:spPr>
        <p:txBody>
          <a:bodyPr anchor="b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x-none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1F45EC4-F660-165A-7E92-5E4D61FF2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600" y="4253117"/>
            <a:ext cx="8667749" cy="1174224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BBDC9E52-28EA-4972-BBAC-559097CE3A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52600" y="5501906"/>
            <a:ext cx="1828800" cy="27432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z="1600" smtClean="0"/>
              <a:t>Click to edit Master text styles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5735AC1-FB26-8EA1-D027-17E089CC7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48419612-CEB2-94CD-7A31-DCA2B214A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2EF214D-7620-1A42-7B18-3AB9F24AB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0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405B0AF-EA77-026D-D39C-F2BDC1C05CDA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67500"/>
            <a:ext cx="122424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A7CF60F-B95D-2C6B-49CD-826DAEBA8C0E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0189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5405B0AF-EA77-026D-D39C-F2BDC1C05CDA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67500"/>
            <a:ext cx="122424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1A7CF60F-B95D-2C6B-49CD-826DAEBA8C0E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0189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85425591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37" userDrawn="1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AFF9E1B-D277-3CD7-0505-70A3DF503C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571" y="3939701"/>
            <a:ext cx="11517086" cy="1424780"/>
          </a:xfrm>
        </p:spPr>
        <p:txBody>
          <a:bodyPr anchor="b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3C34CE9-1C8A-039B-8096-4B97AF95A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5387064"/>
            <a:ext cx="11517086" cy="43849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BAD26A8-E2F7-88F3-1B9C-84798D9CA70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2192001" cy="3771900"/>
          </a:xfrm>
          <a:custGeom>
            <a:avLst/>
            <a:gdLst>
              <a:gd name="connsiteX0" fmla="*/ 2060179 w 12192001"/>
              <a:gd name="connsiteY0" fmla="*/ 2536316 h 3771900"/>
              <a:gd name="connsiteX1" fmla="*/ 12192001 w 12192001"/>
              <a:gd name="connsiteY1" fmla="*/ 2536316 h 3771900"/>
              <a:gd name="connsiteX2" fmla="*/ 12192001 w 12192001"/>
              <a:gd name="connsiteY2" fmla="*/ 3771900 h 3771900"/>
              <a:gd name="connsiteX3" fmla="*/ 2060179 w 12192001"/>
              <a:gd name="connsiteY3" fmla="*/ 3771900 h 3771900"/>
              <a:gd name="connsiteX4" fmla="*/ 6112791 w 12192001"/>
              <a:gd name="connsiteY4" fmla="*/ 1262587 h 3771900"/>
              <a:gd name="connsiteX5" fmla="*/ 12192000 w 12192001"/>
              <a:gd name="connsiteY5" fmla="*/ 1262587 h 3771900"/>
              <a:gd name="connsiteX6" fmla="*/ 12192000 w 12192001"/>
              <a:gd name="connsiteY6" fmla="*/ 2498171 h 3771900"/>
              <a:gd name="connsiteX7" fmla="*/ 6112791 w 12192001"/>
              <a:gd name="connsiteY7" fmla="*/ 2498171 h 3771900"/>
              <a:gd name="connsiteX8" fmla="*/ 0 w 12192001"/>
              <a:gd name="connsiteY8" fmla="*/ 1262587 h 3771900"/>
              <a:gd name="connsiteX9" fmla="*/ 6079209 w 12192001"/>
              <a:gd name="connsiteY9" fmla="*/ 1262587 h 3771900"/>
              <a:gd name="connsiteX10" fmla="*/ 6079209 w 12192001"/>
              <a:gd name="connsiteY10" fmla="*/ 2498171 h 3771900"/>
              <a:gd name="connsiteX11" fmla="*/ 0 w 12192001"/>
              <a:gd name="connsiteY11" fmla="*/ 2498171 h 3771900"/>
              <a:gd name="connsiteX12" fmla="*/ 0 w 12192001"/>
              <a:gd name="connsiteY12" fmla="*/ 0 h 3771900"/>
              <a:gd name="connsiteX13" fmla="*/ 10131822 w 12192001"/>
              <a:gd name="connsiteY13" fmla="*/ 0 h 3771900"/>
              <a:gd name="connsiteX14" fmla="*/ 10131822 w 12192001"/>
              <a:gd name="connsiteY14" fmla="*/ 1235584 h 3771900"/>
              <a:gd name="connsiteX15" fmla="*/ 0 w 12192001"/>
              <a:gd name="connsiteY15" fmla="*/ 1235584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1" h="3771900">
                <a:moveTo>
                  <a:pt x="2060179" y="2536316"/>
                </a:moveTo>
                <a:lnTo>
                  <a:pt x="12192001" y="2536316"/>
                </a:lnTo>
                <a:lnTo>
                  <a:pt x="12192001" y="3771900"/>
                </a:lnTo>
                <a:lnTo>
                  <a:pt x="2060179" y="3771900"/>
                </a:lnTo>
                <a:close/>
                <a:moveTo>
                  <a:pt x="6112791" y="1262587"/>
                </a:moveTo>
                <a:lnTo>
                  <a:pt x="12192000" y="1262587"/>
                </a:lnTo>
                <a:lnTo>
                  <a:pt x="12192000" y="2498171"/>
                </a:lnTo>
                <a:lnTo>
                  <a:pt x="6112791" y="2498171"/>
                </a:lnTo>
                <a:close/>
                <a:moveTo>
                  <a:pt x="0" y="1262587"/>
                </a:moveTo>
                <a:lnTo>
                  <a:pt x="6079209" y="1262587"/>
                </a:lnTo>
                <a:lnTo>
                  <a:pt x="6079209" y="2498171"/>
                </a:lnTo>
                <a:lnTo>
                  <a:pt x="0" y="2498171"/>
                </a:lnTo>
                <a:close/>
                <a:moveTo>
                  <a:pt x="0" y="0"/>
                </a:moveTo>
                <a:lnTo>
                  <a:pt x="10131822" y="0"/>
                </a:lnTo>
                <a:lnTo>
                  <a:pt x="10131822" y="1235584"/>
                </a:lnTo>
                <a:lnTo>
                  <a:pt x="0" y="12355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6AA2219-FD98-03D2-BB5C-E2321D2249C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6571" y="6030083"/>
            <a:ext cx="1733607" cy="27432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z="1600" smtClean="0"/>
              <a:t>Click to edit Master text styles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D31E19E-99D1-8CD0-E566-4E2F20A47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698B7D1-C36E-DFB0-A661-A5E474A68D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C35F19D-FD15-4BE1-660D-0643E54D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292189399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DB78E43-591B-FC77-A959-A64AB0D49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7870" y="383156"/>
            <a:ext cx="6022764" cy="3768220"/>
          </a:xfrm>
        </p:spPr>
        <p:txBody>
          <a:bodyPr anchor="b"/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x-none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5093B11-F806-67DA-C9D7-48A738FD9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7870" y="4253117"/>
            <a:ext cx="6022764" cy="1174224"/>
          </a:xfrm>
        </p:spPr>
        <p:txBody>
          <a:bodyPr/>
          <a:lstStyle>
            <a:lvl1pPr marL="0" indent="0" algn="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2" name="Picture Placeholder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0C32A11-D80D-8895-B299-F84B774E25E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700" y="-12700"/>
            <a:ext cx="5679347" cy="6875770"/>
          </a:xfrm>
          <a:custGeom>
            <a:avLst/>
            <a:gdLst>
              <a:gd name="connsiteX0" fmla="*/ 2855788 w 5679347"/>
              <a:gd name="connsiteY0" fmla="*/ 3447486 h 6875770"/>
              <a:gd name="connsiteX1" fmla="*/ 4251452 w 5679347"/>
              <a:gd name="connsiteY1" fmla="*/ 3447486 h 6875770"/>
              <a:gd name="connsiteX2" fmla="*/ 4251452 w 5679347"/>
              <a:gd name="connsiteY2" fmla="*/ 6864339 h 6875770"/>
              <a:gd name="connsiteX3" fmla="*/ 2855788 w 5679347"/>
              <a:gd name="connsiteY3" fmla="*/ 6864339 h 6875770"/>
              <a:gd name="connsiteX4" fmla="*/ 1427894 w 5679347"/>
              <a:gd name="connsiteY4" fmla="*/ 3447486 h 6875770"/>
              <a:gd name="connsiteX5" fmla="*/ 2823558 w 5679347"/>
              <a:gd name="connsiteY5" fmla="*/ 3447486 h 6875770"/>
              <a:gd name="connsiteX6" fmla="*/ 2823558 w 5679347"/>
              <a:gd name="connsiteY6" fmla="*/ 6864339 h 6875770"/>
              <a:gd name="connsiteX7" fmla="*/ 1427894 w 5679347"/>
              <a:gd name="connsiteY7" fmla="*/ 6864339 h 6875770"/>
              <a:gd name="connsiteX8" fmla="*/ 4283683 w 5679347"/>
              <a:gd name="connsiteY8" fmla="*/ 1442090 h 6875770"/>
              <a:gd name="connsiteX9" fmla="*/ 5001917 w 5679347"/>
              <a:gd name="connsiteY9" fmla="*/ 1442090 h 6875770"/>
              <a:gd name="connsiteX10" fmla="*/ 5098111 w 5679347"/>
              <a:gd name="connsiteY10" fmla="*/ 1451787 h 6875770"/>
              <a:gd name="connsiteX11" fmla="*/ 5679347 w 5679347"/>
              <a:gd name="connsiteY11" fmla="*/ 2164940 h 6875770"/>
              <a:gd name="connsiteX12" fmla="*/ 5679347 w 5679347"/>
              <a:gd name="connsiteY12" fmla="*/ 6875770 h 6875770"/>
              <a:gd name="connsiteX13" fmla="*/ 4283683 w 5679347"/>
              <a:gd name="connsiteY13" fmla="*/ 6875770 h 6875770"/>
              <a:gd name="connsiteX14" fmla="*/ 2855788 w 5679347"/>
              <a:gd name="connsiteY14" fmla="*/ 0 h 6875770"/>
              <a:gd name="connsiteX15" fmla="*/ 4251452 w 5679347"/>
              <a:gd name="connsiteY15" fmla="*/ 0 h 6875770"/>
              <a:gd name="connsiteX16" fmla="*/ 4251452 w 5679347"/>
              <a:gd name="connsiteY16" fmla="*/ 3416853 h 6875770"/>
              <a:gd name="connsiteX17" fmla="*/ 2855788 w 5679347"/>
              <a:gd name="connsiteY17" fmla="*/ 3416853 h 6875770"/>
              <a:gd name="connsiteX18" fmla="*/ 1427894 w 5679347"/>
              <a:gd name="connsiteY18" fmla="*/ 0 h 6875770"/>
              <a:gd name="connsiteX19" fmla="*/ 2823558 w 5679347"/>
              <a:gd name="connsiteY19" fmla="*/ 0 h 6875770"/>
              <a:gd name="connsiteX20" fmla="*/ 2823558 w 5679347"/>
              <a:gd name="connsiteY20" fmla="*/ 3416853 h 6875770"/>
              <a:gd name="connsiteX21" fmla="*/ 1427894 w 5679347"/>
              <a:gd name="connsiteY21" fmla="*/ 3416853 h 6875770"/>
              <a:gd name="connsiteX22" fmla="*/ 0 w 5679347"/>
              <a:gd name="connsiteY22" fmla="*/ 0 h 6875770"/>
              <a:gd name="connsiteX23" fmla="*/ 1395664 w 5679347"/>
              <a:gd name="connsiteY23" fmla="*/ 0 h 6875770"/>
              <a:gd name="connsiteX24" fmla="*/ 1395664 w 5679347"/>
              <a:gd name="connsiteY24" fmla="*/ 5433680 h 6875770"/>
              <a:gd name="connsiteX25" fmla="*/ 727933 w 5679347"/>
              <a:gd name="connsiteY25" fmla="*/ 5433680 h 6875770"/>
              <a:gd name="connsiteX26" fmla="*/ 581236 w 5679347"/>
              <a:gd name="connsiteY26" fmla="*/ 5418892 h 6875770"/>
              <a:gd name="connsiteX27" fmla="*/ 0 w 5679347"/>
              <a:gd name="connsiteY27" fmla="*/ 4705739 h 687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79347" h="6875770">
                <a:moveTo>
                  <a:pt x="2855788" y="3447486"/>
                </a:moveTo>
                <a:lnTo>
                  <a:pt x="4251452" y="3447486"/>
                </a:lnTo>
                <a:lnTo>
                  <a:pt x="4251452" y="6864339"/>
                </a:lnTo>
                <a:lnTo>
                  <a:pt x="2855788" y="6864339"/>
                </a:lnTo>
                <a:close/>
                <a:moveTo>
                  <a:pt x="1427894" y="3447486"/>
                </a:moveTo>
                <a:lnTo>
                  <a:pt x="2823558" y="3447486"/>
                </a:lnTo>
                <a:lnTo>
                  <a:pt x="2823558" y="6864339"/>
                </a:lnTo>
                <a:lnTo>
                  <a:pt x="1427894" y="6864339"/>
                </a:lnTo>
                <a:close/>
                <a:moveTo>
                  <a:pt x="4283683" y="1442090"/>
                </a:moveTo>
                <a:lnTo>
                  <a:pt x="5001917" y="1442090"/>
                </a:lnTo>
                <a:lnTo>
                  <a:pt x="5098111" y="1451787"/>
                </a:lnTo>
                <a:cubicBezTo>
                  <a:pt x="5429822" y="1519665"/>
                  <a:pt x="5679347" y="1813163"/>
                  <a:pt x="5679347" y="2164940"/>
                </a:cubicBezTo>
                <a:lnTo>
                  <a:pt x="5679347" y="6875770"/>
                </a:lnTo>
                <a:lnTo>
                  <a:pt x="4283683" y="6875770"/>
                </a:lnTo>
                <a:close/>
                <a:moveTo>
                  <a:pt x="2855788" y="0"/>
                </a:moveTo>
                <a:lnTo>
                  <a:pt x="4251452" y="0"/>
                </a:lnTo>
                <a:lnTo>
                  <a:pt x="4251452" y="3416853"/>
                </a:lnTo>
                <a:lnTo>
                  <a:pt x="2855788" y="3416853"/>
                </a:lnTo>
                <a:close/>
                <a:moveTo>
                  <a:pt x="1427894" y="0"/>
                </a:moveTo>
                <a:lnTo>
                  <a:pt x="2823558" y="0"/>
                </a:lnTo>
                <a:lnTo>
                  <a:pt x="2823558" y="3416853"/>
                </a:lnTo>
                <a:lnTo>
                  <a:pt x="1427894" y="3416853"/>
                </a:lnTo>
                <a:close/>
                <a:moveTo>
                  <a:pt x="0" y="0"/>
                </a:moveTo>
                <a:lnTo>
                  <a:pt x="1395664" y="0"/>
                </a:lnTo>
                <a:lnTo>
                  <a:pt x="1395664" y="5433680"/>
                </a:lnTo>
                <a:lnTo>
                  <a:pt x="727933" y="5433680"/>
                </a:lnTo>
                <a:lnTo>
                  <a:pt x="581236" y="5418892"/>
                </a:lnTo>
                <a:cubicBezTo>
                  <a:pt x="249526" y="5351014"/>
                  <a:pt x="0" y="5057516"/>
                  <a:pt x="0" y="470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274702A-06E8-AD73-62B2-B3A4A32E5D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930785" y="5739518"/>
            <a:ext cx="1909848" cy="27432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z="1600" smtClean="0"/>
              <a:t>Click to 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0A1C19A-4E5E-C742-32A1-2115149FC1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9A9E029-23F0-CEC4-BA46-3EEC97738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D900CB6-F919-93D0-C1AC-3EFB92BA7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131843708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13277B1-D0ED-1F93-2B04-7EF3B16386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431" y="190500"/>
            <a:ext cx="5777442" cy="3960876"/>
          </a:xfrm>
        </p:spPr>
        <p:txBody>
          <a:bodyPr anchor="b"/>
          <a:lstStyle>
            <a:lvl1pPr algn="l">
              <a:spcBef>
                <a:spcPts val="0"/>
              </a:spcBef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30B387-44F6-F673-C06B-5BE9725D9B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431" y="4253117"/>
            <a:ext cx="5779314" cy="1174224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ECFB4E9-DF6F-079B-673E-93FD784A7E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5431" y="5739518"/>
            <a:ext cx="1738083" cy="2743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z="1600" smtClean="0"/>
              <a:t>Click to 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95CACC6-5EE3-524B-F9DF-9D1D8C066A5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2653" y="0"/>
            <a:ext cx="5679347" cy="6875770"/>
          </a:xfrm>
          <a:custGeom>
            <a:avLst/>
            <a:gdLst>
              <a:gd name="connsiteX0" fmla="*/ 2855788 w 5679347"/>
              <a:gd name="connsiteY0" fmla="*/ 3447486 h 6875770"/>
              <a:gd name="connsiteX1" fmla="*/ 4251452 w 5679347"/>
              <a:gd name="connsiteY1" fmla="*/ 3447486 h 6875770"/>
              <a:gd name="connsiteX2" fmla="*/ 4251452 w 5679347"/>
              <a:gd name="connsiteY2" fmla="*/ 6864339 h 6875770"/>
              <a:gd name="connsiteX3" fmla="*/ 2855788 w 5679347"/>
              <a:gd name="connsiteY3" fmla="*/ 6864339 h 6875770"/>
              <a:gd name="connsiteX4" fmla="*/ 1427894 w 5679347"/>
              <a:gd name="connsiteY4" fmla="*/ 3447486 h 6875770"/>
              <a:gd name="connsiteX5" fmla="*/ 2823558 w 5679347"/>
              <a:gd name="connsiteY5" fmla="*/ 3447486 h 6875770"/>
              <a:gd name="connsiteX6" fmla="*/ 2823558 w 5679347"/>
              <a:gd name="connsiteY6" fmla="*/ 6864339 h 6875770"/>
              <a:gd name="connsiteX7" fmla="*/ 1427894 w 5679347"/>
              <a:gd name="connsiteY7" fmla="*/ 6864339 h 6875770"/>
              <a:gd name="connsiteX8" fmla="*/ 4283683 w 5679347"/>
              <a:gd name="connsiteY8" fmla="*/ 1442090 h 6875770"/>
              <a:gd name="connsiteX9" fmla="*/ 5001917 w 5679347"/>
              <a:gd name="connsiteY9" fmla="*/ 1442090 h 6875770"/>
              <a:gd name="connsiteX10" fmla="*/ 5098111 w 5679347"/>
              <a:gd name="connsiteY10" fmla="*/ 1451787 h 6875770"/>
              <a:gd name="connsiteX11" fmla="*/ 5679347 w 5679347"/>
              <a:gd name="connsiteY11" fmla="*/ 2164940 h 6875770"/>
              <a:gd name="connsiteX12" fmla="*/ 5679347 w 5679347"/>
              <a:gd name="connsiteY12" fmla="*/ 6875770 h 6875770"/>
              <a:gd name="connsiteX13" fmla="*/ 4283683 w 5679347"/>
              <a:gd name="connsiteY13" fmla="*/ 6875770 h 6875770"/>
              <a:gd name="connsiteX14" fmla="*/ 2855788 w 5679347"/>
              <a:gd name="connsiteY14" fmla="*/ 0 h 6875770"/>
              <a:gd name="connsiteX15" fmla="*/ 4251452 w 5679347"/>
              <a:gd name="connsiteY15" fmla="*/ 0 h 6875770"/>
              <a:gd name="connsiteX16" fmla="*/ 4251452 w 5679347"/>
              <a:gd name="connsiteY16" fmla="*/ 3416853 h 6875770"/>
              <a:gd name="connsiteX17" fmla="*/ 2855788 w 5679347"/>
              <a:gd name="connsiteY17" fmla="*/ 3416853 h 6875770"/>
              <a:gd name="connsiteX18" fmla="*/ 1427894 w 5679347"/>
              <a:gd name="connsiteY18" fmla="*/ 0 h 6875770"/>
              <a:gd name="connsiteX19" fmla="*/ 2823558 w 5679347"/>
              <a:gd name="connsiteY19" fmla="*/ 0 h 6875770"/>
              <a:gd name="connsiteX20" fmla="*/ 2823558 w 5679347"/>
              <a:gd name="connsiteY20" fmla="*/ 3416853 h 6875770"/>
              <a:gd name="connsiteX21" fmla="*/ 1427894 w 5679347"/>
              <a:gd name="connsiteY21" fmla="*/ 3416853 h 6875770"/>
              <a:gd name="connsiteX22" fmla="*/ 0 w 5679347"/>
              <a:gd name="connsiteY22" fmla="*/ 0 h 6875770"/>
              <a:gd name="connsiteX23" fmla="*/ 1395664 w 5679347"/>
              <a:gd name="connsiteY23" fmla="*/ 0 h 6875770"/>
              <a:gd name="connsiteX24" fmla="*/ 1395664 w 5679347"/>
              <a:gd name="connsiteY24" fmla="*/ 5433680 h 6875770"/>
              <a:gd name="connsiteX25" fmla="*/ 727933 w 5679347"/>
              <a:gd name="connsiteY25" fmla="*/ 5433680 h 6875770"/>
              <a:gd name="connsiteX26" fmla="*/ 581236 w 5679347"/>
              <a:gd name="connsiteY26" fmla="*/ 5418892 h 6875770"/>
              <a:gd name="connsiteX27" fmla="*/ 0 w 5679347"/>
              <a:gd name="connsiteY27" fmla="*/ 4705739 h 687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79347" h="6875770">
                <a:moveTo>
                  <a:pt x="2855788" y="3447486"/>
                </a:moveTo>
                <a:lnTo>
                  <a:pt x="4251452" y="3447486"/>
                </a:lnTo>
                <a:lnTo>
                  <a:pt x="4251452" y="6864339"/>
                </a:lnTo>
                <a:lnTo>
                  <a:pt x="2855788" y="6864339"/>
                </a:lnTo>
                <a:close/>
                <a:moveTo>
                  <a:pt x="1427894" y="3447486"/>
                </a:moveTo>
                <a:lnTo>
                  <a:pt x="2823558" y="3447486"/>
                </a:lnTo>
                <a:lnTo>
                  <a:pt x="2823558" y="6864339"/>
                </a:lnTo>
                <a:lnTo>
                  <a:pt x="1427894" y="6864339"/>
                </a:lnTo>
                <a:close/>
                <a:moveTo>
                  <a:pt x="4283683" y="1442090"/>
                </a:moveTo>
                <a:lnTo>
                  <a:pt x="5001917" y="1442090"/>
                </a:lnTo>
                <a:lnTo>
                  <a:pt x="5098111" y="1451787"/>
                </a:lnTo>
                <a:cubicBezTo>
                  <a:pt x="5429822" y="1519665"/>
                  <a:pt x="5679347" y="1813163"/>
                  <a:pt x="5679347" y="2164940"/>
                </a:cubicBezTo>
                <a:lnTo>
                  <a:pt x="5679347" y="6875770"/>
                </a:lnTo>
                <a:lnTo>
                  <a:pt x="4283683" y="6875770"/>
                </a:lnTo>
                <a:close/>
                <a:moveTo>
                  <a:pt x="2855788" y="0"/>
                </a:moveTo>
                <a:lnTo>
                  <a:pt x="4251452" y="0"/>
                </a:lnTo>
                <a:lnTo>
                  <a:pt x="4251452" y="3416853"/>
                </a:lnTo>
                <a:lnTo>
                  <a:pt x="2855788" y="3416853"/>
                </a:lnTo>
                <a:close/>
                <a:moveTo>
                  <a:pt x="1427894" y="0"/>
                </a:moveTo>
                <a:lnTo>
                  <a:pt x="2823558" y="0"/>
                </a:lnTo>
                <a:lnTo>
                  <a:pt x="2823558" y="3416853"/>
                </a:lnTo>
                <a:lnTo>
                  <a:pt x="1427894" y="3416853"/>
                </a:lnTo>
                <a:close/>
                <a:moveTo>
                  <a:pt x="0" y="0"/>
                </a:moveTo>
                <a:lnTo>
                  <a:pt x="1395664" y="0"/>
                </a:lnTo>
                <a:lnTo>
                  <a:pt x="1395664" y="5433680"/>
                </a:lnTo>
                <a:lnTo>
                  <a:pt x="727933" y="5433680"/>
                </a:lnTo>
                <a:lnTo>
                  <a:pt x="581236" y="5418892"/>
                </a:lnTo>
                <a:cubicBezTo>
                  <a:pt x="249526" y="5351014"/>
                  <a:pt x="0" y="5057516"/>
                  <a:pt x="0" y="470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AA858DD-5732-D62C-5397-EBE1E9F3B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20142DC-7CAA-D291-2AD5-EB9A2A176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63FE10-3EE7-C466-9C34-9CB62B95E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101499276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quence Number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346275D-4318-15D0-8F4A-3820A657D8B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>
            <a:off x="5590624" y="0"/>
            <a:ext cx="784776" cy="1295400"/>
          </a:xfrm>
          <a:custGeom>
            <a:avLst/>
            <a:gdLst>
              <a:gd name="connsiteX0" fmla="*/ 0 w 784776"/>
              <a:gd name="connsiteY0" fmla="*/ 0 h 1295400"/>
              <a:gd name="connsiteX1" fmla="*/ 784776 w 784776"/>
              <a:gd name="connsiteY1" fmla="*/ 0 h 1295400"/>
              <a:gd name="connsiteX2" fmla="*/ 784776 w 784776"/>
              <a:gd name="connsiteY2" fmla="*/ 1295400 h 1295400"/>
              <a:gd name="connsiteX3" fmla="*/ 0 w 784776"/>
              <a:gd name="connsiteY3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776" h="1295400">
                <a:moveTo>
                  <a:pt x="0" y="0"/>
                </a:moveTo>
                <a:lnTo>
                  <a:pt x="784776" y="0"/>
                </a:lnTo>
                <a:lnTo>
                  <a:pt x="784776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6E3E36D-049D-0336-4B5E-9DB64D9DE6D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91175" y="355600"/>
            <a:ext cx="784225" cy="6731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F8921EF-D008-97BC-E5BE-505673544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75400" y="452387"/>
            <a:ext cx="5420360" cy="3897865"/>
          </a:xfrm>
        </p:spPr>
        <p:txBody>
          <a:bodyPr lIns="0" tIns="0" rIns="0" bIns="0" anchor="b" anchorCtr="0">
            <a:no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6355481-CCC4-3C4D-A9BD-DF34116B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400" y="4521200"/>
            <a:ext cx="5420360" cy="1568449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3459998-3AA2-B134-8816-E21159D0BAD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39F209-2985-7BF1-0F75-55A5560BC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7550591-5FE9-F140-4E34-5256EBCCB5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EC5884-5885-014A-39B9-D4A0445EF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0" name="Freeform: Shape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346275D-4318-15D0-8F4A-3820A657D8B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590624" y="0"/>
            <a:ext cx="784776" cy="1295400"/>
          </a:xfrm>
          <a:custGeom>
            <a:avLst/>
            <a:gdLst>
              <a:gd name="connsiteX0" fmla="*/ 0 w 784776"/>
              <a:gd name="connsiteY0" fmla="*/ 0 h 1295400"/>
              <a:gd name="connsiteX1" fmla="*/ 784776 w 784776"/>
              <a:gd name="connsiteY1" fmla="*/ 0 h 1295400"/>
              <a:gd name="connsiteX2" fmla="*/ 784776 w 784776"/>
              <a:gd name="connsiteY2" fmla="*/ 1295400 h 1295400"/>
              <a:gd name="connsiteX3" fmla="*/ 0 w 784776"/>
              <a:gd name="connsiteY3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776" h="1295400">
                <a:moveTo>
                  <a:pt x="0" y="0"/>
                </a:moveTo>
                <a:lnTo>
                  <a:pt x="784776" y="0"/>
                </a:lnTo>
                <a:lnTo>
                  <a:pt x="784776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2417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quence Number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346275D-4318-15D0-8F4A-3820A657D8B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590624" y="0"/>
            <a:ext cx="784776" cy="1295400"/>
          </a:xfrm>
          <a:custGeom>
            <a:avLst/>
            <a:gdLst>
              <a:gd name="connsiteX0" fmla="*/ 0 w 784776"/>
              <a:gd name="connsiteY0" fmla="*/ 0 h 1295400"/>
              <a:gd name="connsiteX1" fmla="*/ 784776 w 784776"/>
              <a:gd name="connsiteY1" fmla="*/ 0 h 1295400"/>
              <a:gd name="connsiteX2" fmla="*/ 784776 w 784776"/>
              <a:gd name="connsiteY2" fmla="*/ 1295400 h 1295400"/>
              <a:gd name="connsiteX3" fmla="*/ 0 w 784776"/>
              <a:gd name="connsiteY3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776" h="1295400">
                <a:moveTo>
                  <a:pt x="0" y="0"/>
                </a:moveTo>
                <a:lnTo>
                  <a:pt x="784776" y="0"/>
                </a:lnTo>
                <a:lnTo>
                  <a:pt x="784776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6E3E36D-049D-0336-4B5E-9DB64D9DE6D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91175" y="355600"/>
            <a:ext cx="784225" cy="6731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F8921EF-D008-97BC-E5BE-505673544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75400" y="452387"/>
            <a:ext cx="5420360" cy="3897865"/>
          </a:xfrm>
        </p:spPr>
        <p:txBody>
          <a:bodyPr lIns="0" tIns="0" rIns="0" bIns="0" anchor="b" anchorCtr="0">
            <a:no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6355481-CCC4-3C4D-A9BD-DF34116B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400" y="4521200"/>
            <a:ext cx="5420360" cy="1568449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3459998-3AA2-B134-8816-E21159D0BAD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39F209-2985-7BF1-0F75-55A5560BC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7550591-5FE9-F140-4E34-5256EBCCB5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EC5884-5885-014A-39B9-D4A0445EF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241721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quence Number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F65BDE1-4C58-E0CC-97CA-4695152C2FDC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>
            <a:off x="5816601" y="0"/>
            <a:ext cx="784776" cy="1295400"/>
          </a:xfrm>
          <a:custGeom>
            <a:avLst/>
            <a:gdLst>
              <a:gd name="connsiteX0" fmla="*/ 0 w 784776"/>
              <a:gd name="connsiteY0" fmla="*/ 0 h 1295400"/>
              <a:gd name="connsiteX1" fmla="*/ 784776 w 784776"/>
              <a:gd name="connsiteY1" fmla="*/ 0 h 1295400"/>
              <a:gd name="connsiteX2" fmla="*/ 784776 w 784776"/>
              <a:gd name="connsiteY2" fmla="*/ 1295400 h 1295400"/>
              <a:gd name="connsiteX3" fmla="*/ 0 w 784776"/>
              <a:gd name="connsiteY3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776" h="1295400">
                <a:moveTo>
                  <a:pt x="0" y="0"/>
                </a:moveTo>
                <a:lnTo>
                  <a:pt x="784776" y="0"/>
                </a:lnTo>
                <a:lnTo>
                  <a:pt x="784776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517E50D-F7E2-253D-428F-1DA3EFBC285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16600" y="355600"/>
            <a:ext cx="784225" cy="6731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77D0816-A0A9-20C1-B42A-95D1C13F84D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800" y="284480"/>
            <a:ext cx="5384800" cy="4100194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51E97C1-0EB0-B109-7BE3-9012BD59B8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800" y="4521200"/>
            <a:ext cx="5384800" cy="1568449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A8ED90A8-7525-1B2C-FACF-0A70191543F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flipH="1">
            <a:off x="6601377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C5FC4FE-969C-3430-8E2D-D1961B0E5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2AF8041-59E3-15F2-6902-E9C22C333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27CEAE8-ACAD-92D0-B0A7-F2FED32A5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0" name="Freeform: Shape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F65BDE1-4C58-E0CC-97CA-4695152C2FDC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816601" y="0"/>
            <a:ext cx="784776" cy="1295400"/>
          </a:xfrm>
          <a:custGeom>
            <a:avLst/>
            <a:gdLst>
              <a:gd name="connsiteX0" fmla="*/ 0 w 784776"/>
              <a:gd name="connsiteY0" fmla="*/ 0 h 1295400"/>
              <a:gd name="connsiteX1" fmla="*/ 784776 w 784776"/>
              <a:gd name="connsiteY1" fmla="*/ 0 h 1295400"/>
              <a:gd name="connsiteX2" fmla="*/ 784776 w 784776"/>
              <a:gd name="connsiteY2" fmla="*/ 1295400 h 1295400"/>
              <a:gd name="connsiteX3" fmla="*/ 0 w 784776"/>
              <a:gd name="connsiteY3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776" h="1295400">
                <a:moveTo>
                  <a:pt x="0" y="0"/>
                </a:moveTo>
                <a:lnTo>
                  <a:pt x="784776" y="0"/>
                </a:lnTo>
                <a:lnTo>
                  <a:pt x="784776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271912938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quence Numb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04FD6E8-9410-CD68-AD6A-4F21B02BAA97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>
            <a:off x="5429250" y="1"/>
            <a:ext cx="1333500" cy="1046131"/>
          </a:xfrm>
          <a:custGeom>
            <a:avLst/>
            <a:gdLst>
              <a:gd name="connsiteX0" fmla="*/ 0 w 1333500"/>
              <a:gd name="connsiteY0" fmla="*/ 0 h 1046131"/>
              <a:gd name="connsiteX1" fmla="*/ 1333500 w 1333500"/>
              <a:gd name="connsiteY1" fmla="*/ 0 h 1046131"/>
              <a:gd name="connsiteX2" fmla="*/ 1333500 w 1333500"/>
              <a:gd name="connsiteY2" fmla="*/ 828110 h 1046131"/>
              <a:gd name="connsiteX3" fmla="*/ 1115479 w 1333500"/>
              <a:gd name="connsiteY3" fmla="*/ 1046131 h 1046131"/>
              <a:gd name="connsiteX4" fmla="*/ 218021 w 1333500"/>
              <a:gd name="connsiteY4" fmla="*/ 1046131 h 1046131"/>
              <a:gd name="connsiteX5" fmla="*/ 0 w 1333500"/>
              <a:gd name="connsiteY5" fmla="*/ 828110 h 1046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3500" h="1046131">
                <a:moveTo>
                  <a:pt x="0" y="0"/>
                </a:moveTo>
                <a:lnTo>
                  <a:pt x="1333500" y="0"/>
                </a:lnTo>
                <a:lnTo>
                  <a:pt x="1333500" y="828110"/>
                </a:lnTo>
                <a:cubicBezTo>
                  <a:pt x="1333500" y="948520"/>
                  <a:pt x="1235889" y="1046131"/>
                  <a:pt x="1115479" y="1046131"/>
                </a:cubicBezTo>
                <a:lnTo>
                  <a:pt x="218021" y="1046131"/>
                </a:lnTo>
                <a:cubicBezTo>
                  <a:pt x="97611" y="1046131"/>
                  <a:pt x="0" y="948520"/>
                  <a:pt x="0" y="82811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0C08F07-3AD6-984D-4638-073B6C0B859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716587" y="165378"/>
            <a:ext cx="784225" cy="6731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92300" y="1028699"/>
            <a:ext cx="8432800" cy="368300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92300" y="4876799"/>
            <a:ext cx="8432800" cy="109910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0EA5083-CBDA-234C-ADF4-DE0F10961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3B46CB32-AE1A-C161-F8AD-B5C4C197C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B321B52-8912-5727-807C-9B371A898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9" name="Freeform: Shape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04FD6E8-9410-CD68-AD6A-4F21B02BAA97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429250" y="1"/>
            <a:ext cx="1333500" cy="1046131"/>
          </a:xfrm>
          <a:custGeom>
            <a:avLst/>
            <a:gdLst>
              <a:gd name="connsiteX0" fmla="*/ 0 w 1333500"/>
              <a:gd name="connsiteY0" fmla="*/ 0 h 1046131"/>
              <a:gd name="connsiteX1" fmla="*/ 1333500 w 1333500"/>
              <a:gd name="connsiteY1" fmla="*/ 0 h 1046131"/>
              <a:gd name="connsiteX2" fmla="*/ 1333500 w 1333500"/>
              <a:gd name="connsiteY2" fmla="*/ 828110 h 1046131"/>
              <a:gd name="connsiteX3" fmla="*/ 1115479 w 1333500"/>
              <a:gd name="connsiteY3" fmla="*/ 1046131 h 1046131"/>
              <a:gd name="connsiteX4" fmla="*/ 218021 w 1333500"/>
              <a:gd name="connsiteY4" fmla="*/ 1046131 h 1046131"/>
              <a:gd name="connsiteX5" fmla="*/ 0 w 1333500"/>
              <a:gd name="connsiteY5" fmla="*/ 828110 h 1046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3500" h="1046131">
                <a:moveTo>
                  <a:pt x="0" y="0"/>
                </a:moveTo>
                <a:lnTo>
                  <a:pt x="1333500" y="0"/>
                </a:lnTo>
                <a:lnTo>
                  <a:pt x="1333500" y="828110"/>
                </a:lnTo>
                <a:cubicBezTo>
                  <a:pt x="1333500" y="948520"/>
                  <a:pt x="1235889" y="1046131"/>
                  <a:pt x="1115479" y="1046131"/>
                </a:cubicBezTo>
                <a:lnTo>
                  <a:pt x="218021" y="1046131"/>
                </a:lnTo>
                <a:cubicBezTo>
                  <a:pt x="97611" y="1046131"/>
                  <a:pt x="0" y="948520"/>
                  <a:pt x="0" y="82811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133607047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:p14="http://schemas.microsoft.com/office/powerpoint/2010/main" xmlns="" id="{8F8921EF-D008-97BC-E5BE-505673544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452387"/>
            <a:ext cx="5699760" cy="3897865"/>
          </a:xfrm>
        </p:spPr>
        <p:txBody>
          <a:bodyPr lIns="0" tIns="0" rIns="0" bIns="0" anchor="b" anchorCtr="0">
            <a:no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:p14="http://schemas.microsoft.com/office/powerpoint/2010/main" xmlns="" id="{032671BA-90EF-59B5-C249-F7C365215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21200"/>
            <a:ext cx="5699760" cy="1568449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x-none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xmlns:p14="http://schemas.microsoft.com/office/powerpoint/2010/main" xmlns="" id="{73459998-3AA2-B134-8816-E21159D0BAD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D539F209-2985-7BF1-0F75-55A5560BC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67550591-5FE9-F140-4E34-5256EBCCB5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19EC5884-5885-014A-39B9-D4A0445EF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30484682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77D0816-A0A9-20C1-B42A-95D1C13F84D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800" y="213868"/>
            <a:ext cx="5943600" cy="397764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F53C620-9E4A-9463-32D9-EAB787FF61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2883" y="4405376"/>
            <a:ext cx="5952189" cy="1487424"/>
          </a:xfrm>
        </p:spPr>
        <p:txBody>
          <a:bodyPr anchor="t">
            <a:noAutofit/>
          </a:bodyPr>
          <a:lstStyle>
            <a:lvl1pPr marL="0" indent="0" algn="l">
              <a:buNone/>
              <a:defRPr sz="26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8ED90A8-7525-1B2C-FACF-0A70191543F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flipH="1">
            <a:off x="6601377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C5FC4FE-969C-3430-8E2D-D1961B0E5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2AF8041-59E3-15F2-6902-E9C22C333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7CEAE8-ACAD-92D0-B0A7-F2FED32A5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38130008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92300" y="1028699"/>
            <a:ext cx="8432800" cy="368300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92300" y="4876799"/>
            <a:ext cx="8432800" cy="109910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0EA5083-CBDA-234C-ADF4-DE0F10961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B46CB32-AE1A-C161-F8AD-B5C4C197C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321B52-8912-5727-807C-9B371A898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16="http://schemas.microsoft.com/office/drawing/2014/main" xmlns="" val="63553908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:p14="http://schemas.microsoft.com/office/powerpoint/2010/main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, 5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3B1BB6E-B06C-A17C-8C3E-79EABCBE4EF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79" y="257699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7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31A7D4-E0B1-9EFC-60E9-55B28D5F029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79" y="37265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8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379DD77-5A9A-AFFB-A8F9-07D52E7790A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79" y="489057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0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D81854D-7A68-8152-BE67-C5FD9CA58A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406" y="257699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19" name="Rectangle 8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9BC805-8AC0-6973-6307-402D4873D25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406" y="37265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1915" y="1058974"/>
            <a:ext cx="7839200" cy="814279"/>
          </a:xfrm>
        </p:spPr>
        <p:txBody>
          <a:bodyPr lIns="0" tIns="0" rIns="0" bIns="0"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922A121-F74E-1DBB-F90E-9ECA5D2738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4941" y="2587692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1A28972-BB4A-9DE5-EC1C-17EC2CEC1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22438" y="2255838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>
              <a:lnSpc>
                <a:spcPct val="100000"/>
              </a:lnSpc>
              <a:defRPr sz="1800" b="1"/>
            </a:lvl2pPr>
            <a:lvl3pPr>
              <a:lnSpc>
                <a:spcPct val="100000"/>
              </a:lnSpc>
              <a:defRPr sz="1800" b="1"/>
            </a:lvl3pPr>
            <a:lvl4pPr>
              <a:lnSpc>
                <a:spcPct val="100000"/>
              </a:lnSpc>
              <a:defRPr sz="1800" b="1"/>
            </a:lvl4pPr>
            <a:lvl5pPr>
              <a:lnSpc>
                <a:spcPct val="100000"/>
              </a:lnSpc>
              <a:defRPr sz="1800" b="1"/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1934284-00BE-576C-F2BA-050CD34490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4941" y="3736734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D4614F8-0641-9496-CFCF-28C79812257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22438" y="3409558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04425C6-1E3A-2D07-F971-EA5DD926CB8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4941" y="4888713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10C586E-C370-0572-962A-51D7AD99CB1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722438" y="4563278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76BF66F-CB64-BBEF-FBC9-3B4A250FF54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85543" y="2590187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15F872C-5958-E6E3-B049-C7D76BD602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47318" y="2244289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9563155-4732-CF95-38F9-9E62545CF20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85543" y="3736734"/>
            <a:ext cx="511674" cy="444763"/>
          </a:xfr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8632D52-9F72-E6F7-9843-8646F95B5F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47318" y="3398009"/>
            <a:ext cx="4381500" cy="1111250"/>
          </a:xfrm>
        </p:spPr>
        <p:txBody>
          <a:bodyPr anchor="ctr"/>
          <a:lstStyle>
            <a:lvl1pPr marL="0" indent="0">
              <a:lnSpc>
                <a:spcPct val="100000"/>
              </a:lnSpc>
              <a:buFontTx/>
              <a:buNone/>
              <a:defRPr sz="1800" b="1">
                <a:latin typeface="+mj-lt"/>
              </a:defRPr>
            </a:lvl1pPr>
            <a:lvl2pPr marL="457200" indent="0">
              <a:lnSpc>
                <a:spcPct val="100000"/>
              </a:lnSpc>
              <a:buFontTx/>
              <a:buNone/>
              <a:defRPr sz="1800" b="1"/>
            </a:lvl2pPr>
            <a:lvl3pPr marL="914400" indent="0">
              <a:lnSpc>
                <a:spcPct val="100000"/>
              </a:lnSpc>
              <a:buFontTx/>
              <a:buNone/>
              <a:defRPr sz="1800" b="1"/>
            </a:lvl3pPr>
            <a:lvl4pPr marL="1371600" indent="0">
              <a:lnSpc>
                <a:spcPct val="100000"/>
              </a:lnSpc>
              <a:buFontTx/>
              <a:buNone/>
              <a:defRPr sz="1800" b="1"/>
            </a:lvl4pPr>
            <a:lvl5pPr marL="1828800" indent="0">
              <a:lnSpc>
                <a:spcPct val="100000"/>
              </a:lnSpc>
              <a:buFontTx/>
              <a:buNone/>
              <a:defRPr sz="1800" b="1"/>
            </a:lvl5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E8E960A-184B-47C0-C68F-43E1F03C6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D0DFAE-ECB5-DB29-9C6B-1662CE065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09268C7-DA35-8A6D-469A-DEC704288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DBA6A-1CB5-96D5-F35C-B3AFB4AB37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ED06C3-D451-CC0C-50D8-69D1AB8723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3B1BB6E-B06C-A17C-8C3E-79EABCBE4EF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6779" y="257699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6" name="Rectangle 4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31A7D4-E0B1-9EFC-60E9-55B28D5F029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6779" y="37265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7" name="Rectangle 4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379DD77-5A9A-AFFB-A8F9-07D52E7790A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6779" y="4890570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8" name="Rectangle 8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D81854D-7A68-8152-BE67-C5FD9CA58A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07406" y="2576993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sp>
        <p:nvSpPr>
          <p:cNvPr id="29" name="Rectangle 8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9BC805-8AC0-6973-6307-402D4873D25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307406" y="3726576"/>
            <a:ext cx="468000" cy="46800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 noProof="1">
              <a:solidFill>
                <a:schemeClr val="bg2"/>
              </a:solidFill>
              <a:latin typeface="+mj-lt"/>
              <a:ea typeface="+mj-ea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DBA6A-1CB5-96D5-F35C-B3AFB4AB37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ED06C3-D451-CC0C-50D8-69D1AB8723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2963275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1915" y="1058974"/>
            <a:ext cx="7839200" cy="814279"/>
          </a:xfrm>
        </p:spPr>
        <p:txBody>
          <a:bodyPr lIns="0" tIns="0" rIns="0" bIns="0"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21915AA-7D4E-CEF2-0E27-CA6FB479DB3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81914" y="2032000"/>
            <a:ext cx="10371883" cy="39830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E8E960A-184B-47C0-C68F-43E1F03C6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80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D0DFAE-ECB5-DB29-9C6B-1662CE065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09268C7-DA35-8A6D-469A-DEC704288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DBA6A-1CB5-96D5-F35C-B3AFB4AB37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ED06C3-D451-CC0C-50D8-69D1AB8723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DBA6A-1CB5-96D5-F35C-B3AFB4AB37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5ED06C3-D451-CC0C-50D8-69D1AB8723A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37203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1" y="831919"/>
            <a:ext cx="10504000" cy="528186"/>
          </a:xfrm>
        </p:spPr>
        <p:txBody>
          <a:bodyPr anchor="ctr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5E18C40-517B-C014-D81B-823BAE2FD5A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49798" y="1542474"/>
            <a:ext cx="10504000" cy="44725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526D3A9-25EF-273F-0E13-352453468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636B9F0-0AA4-2C68-C74E-D1921EFEE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A9B5B83-6D7B-707F-F948-6BD712772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E29DE8E-07F5-D1B2-C0AF-4DDB3060CAB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5AFC956-0159-EEB8-6BC1-9C3F1B1AE45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E29DE8E-07F5-D1B2-C0AF-4DDB3060CAB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5AFC956-0159-EEB8-6BC1-9C3F1B1AE45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0633436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04095B0E-61E1-13CE-6F7F-EE3F7FD0FD9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198" y="314036"/>
            <a:ext cx="10515600" cy="57010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E379A793-2C0E-8F06-4362-96A1983B5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302C9044-6596-30C3-95FD-F186F8096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06E5F415-CF39-9236-9576-0DF9F95C1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4428446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8"/>
            <a:ext cx="10504000" cy="848979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304FB75-D5E0-9511-4FD2-C68C1C091E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49799" y="1847276"/>
            <a:ext cx="10498202" cy="41677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1F12379-188A-C977-1150-3E5925DBE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BBEF7DA-BA6D-A07F-F03E-2BC9F8B31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858912-AA2F-5EAF-FCD4-B77FA992F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429890D-AAF9-8BC9-BD12-23ABDAA0454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611981F-BBC7-0DC8-FC22-8FF2B06CB4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429890D-AAF9-8BC9-BD12-23ABDAA0454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611981F-BBC7-0DC8-FC22-8FF2B06CB4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90016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ce Number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6F65BDE1-4C58-E0CC-97CA-4695152C2FDC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816601" y="0"/>
            <a:ext cx="784776" cy="1295400"/>
          </a:xfrm>
          <a:custGeom>
            <a:avLst/>
            <a:gdLst>
              <a:gd name="connsiteX0" fmla="*/ 0 w 784776"/>
              <a:gd name="connsiteY0" fmla="*/ 0 h 1295400"/>
              <a:gd name="connsiteX1" fmla="*/ 784776 w 784776"/>
              <a:gd name="connsiteY1" fmla="*/ 0 h 1295400"/>
              <a:gd name="connsiteX2" fmla="*/ 784776 w 784776"/>
              <a:gd name="connsiteY2" fmla="*/ 1295400 h 1295400"/>
              <a:gd name="connsiteX3" fmla="*/ 0 w 784776"/>
              <a:gd name="connsiteY3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776" h="1295400">
                <a:moveTo>
                  <a:pt x="0" y="0"/>
                </a:moveTo>
                <a:lnTo>
                  <a:pt x="784776" y="0"/>
                </a:lnTo>
                <a:lnTo>
                  <a:pt x="784776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517E50D-F7E2-253D-428F-1DA3EFBC285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16600" y="355600"/>
            <a:ext cx="784225" cy="6731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777D0816-A0A9-20C1-B42A-95D1C13F84D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800" y="284480"/>
            <a:ext cx="5384800" cy="4100194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51E97C1-0EB0-B109-7BE3-9012BD59B8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800" y="4521200"/>
            <a:ext cx="5384800" cy="1568449"/>
          </a:xfrm>
        </p:spPr>
        <p:txBody>
          <a:bodyPr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A8ED90A8-7525-1B2C-FACF-0A70191543F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flipH="1">
            <a:off x="6601377" y="0"/>
            <a:ext cx="5590623" cy="6858000"/>
          </a:xfrm>
          <a:custGeom>
            <a:avLst/>
            <a:gdLst>
              <a:gd name="connsiteX0" fmla="*/ 0 w 5590623"/>
              <a:gd name="connsiteY0" fmla="*/ 0 h 6858000"/>
              <a:gd name="connsiteX1" fmla="*/ 5590623 w 5590623"/>
              <a:gd name="connsiteY1" fmla="*/ 0 h 6858000"/>
              <a:gd name="connsiteX2" fmla="*/ 5590623 w 5590623"/>
              <a:gd name="connsiteY2" fmla="*/ 5112985 h 6858000"/>
              <a:gd name="connsiteX3" fmla="*/ 3845608 w 5590623"/>
              <a:gd name="connsiteY3" fmla="*/ 6858000 h 6858000"/>
              <a:gd name="connsiteX4" fmla="*/ 99715 w 5590623"/>
              <a:gd name="connsiteY4" fmla="*/ 6858000 h 6858000"/>
              <a:gd name="connsiteX5" fmla="*/ 0 w 5590623"/>
              <a:gd name="connsiteY5" fmla="*/ 6852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90623" h="6858000">
                <a:moveTo>
                  <a:pt x="0" y="0"/>
                </a:moveTo>
                <a:lnTo>
                  <a:pt x="5590623" y="0"/>
                </a:lnTo>
                <a:lnTo>
                  <a:pt x="5590623" y="5112985"/>
                </a:lnTo>
                <a:cubicBezTo>
                  <a:pt x="5590623" y="6076730"/>
                  <a:pt x="4809354" y="6858000"/>
                  <a:pt x="3845608" y="6858000"/>
                </a:cubicBezTo>
                <a:lnTo>
                  <a:pt x="99715" y="6858000"/>
                </a:lnTo>
                <a:lnTo>
                  <a:pt x="0" y="68529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C5FC4FE-969C-3430-8E2D-D1961B0E5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2AF8041-59E3-15F2-6902-E9C22C333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27CEAE8-ACAD-92D0-B0A7-F2FED32A5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2719129382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347" y="2385975"/>
            <a:ext cx="4325112" cy="245479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4D1E701-C09D-5C9D-D6F0-B24CF24DE81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24949" y="2385975"/>
            <a:ext cx="5728848" cy="24547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FB65093-A00A-3EDD-C0C5-4CDFFD32BA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3D35FF5-CE2E-247E-ACA9-67EA0D258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C35B66F-F94E-7191-89B2-9BC080EC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9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8DEC2A-2948-AEF3-C9E8-2ED520DE083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8E1B26-93AA-F87D-FBC9-B4B64DEAF7D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8DEC2A-2948-AEF3-C9E8-2ED520DE083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8E1B26-93AA-F87D-FBC9-B4B64DEAF7D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2717536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347" y="2258568"/>
            <a:ext cx="3813048" cy="355701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7179A23-77F8-DF71-F294-EBB8C50418C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26188" y="2258569"/>
            <a:ext cx="6227609" cy="35570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BDE5B8C-BD87-04ED-9CEF-4AFD2D0C8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671EFC9-7505-F7FF-CF6B-86AB994377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11F0AB1-6FFC-E765-BFAA-96D029963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89C308-841C-D2A7-8515-411CB01686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0E0D5B-082D-4EB9-B1D4-EF2D236B05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814A6C-6187-44A9-CE55-07E0F6A33C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F56FCA-E9F5-CED2-901F-8A806CBEC2E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89C308-841C-D2A7-8515-411CB01686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0E0D5B-082D-4EB9-B1D4-EF2D236B05E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814A6C-6187-44A9-CE55-07E0F6A33C0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CF56FCA-E9F5-CED2-901F-8A806CBEC2E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915762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000" y="1109587"/>
            <a:ext cx="4145582" cy="4638825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BE3F9A9-6F1E-9A87-9F34-719BDBBB1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034BEAC-979B-C481-66E0-57CBE849F2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633B9A1-B856-0C6C-BE29-3F7047578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74AC177-8C09-79F3-8CC6-DA60495C446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15B36F5-13CB-A1A3-0ECD-756964BC068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D56DEF8-59B1-77EC-4BF9-9B1E066C877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C0D963-F67D-C0B7-83D7-35313281638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8E2A2FC-47FE-82C3-DDCE-775263AF6B3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7784" y="1109588"/>
            <a:ext cx="6126013" cy="463882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74AC177-8C09-79F3-8CC6-DA60495C446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15B36F5-13CB-A1A3-0ECD-756964BC068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D56DEF8-59B1-77EC-4BF9-9B1E066C877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AC0D963-F67D-C0B7-83D7-35313281638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615832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000" y="877456"/>
            <a:ext cx="4142232" cy="4940661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4B042FA-40F9-5B1B-253A-F9E4CE1EF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217913B-B30A-FA59-DEB0-EE00CE0E2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0BC0D2D-F6C3-AAB2-BE9B-976038A36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8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3E3486-94FE-93B7-B905-AD9FCF0CBC2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11974C7-CCAB-1907-BE37-42979777A4C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A3D12A-2FB9-F068-52F8-5ECB59CF790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5C18F72-C84F-D063-4732-84EC0978CB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D273858-FBFD-DEAE-AD96-5C657A6EFD3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18548" y="877457"/>
            <a:ext cx="6135249" cy="49406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33E3486-94FE-93B7-B905-AD9FCF0CBC2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11974C7-CCAB-1907-BE37-42979777A4C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A3D12A-2FB9-F068-52F8-5ECB59CF790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5C18F72-C84F-D063-4732-84EC0978CB8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41067473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494314" cy="5194161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DE26A1A-0C2E-AA4F-2BFD-2FC457BEE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E13558B-C550-D97A-0993-90E482774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B01AD3E-A936-38B4-4A48-03DBD2461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7CAE20-16AA-488D-A148-9F47CEF0D16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1F815CC-EECB-FB5B-68C1-C48FC508C71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9D6568-E832-17EE-6E8D-6D4F80BEF1A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EC9985A-8A31-E099-A519-A003E3B94C4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81B36D-31CE-2315-D28B-4F83E6A8691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25829" y="831919"/>
            <a:ext cx="6822170" cy="5194159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cxnSp>
        <p:nvCxnSpPr>
          <p:cNvPr id="1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F7CAE20-16AA-488D-A148-9F47CEF0D16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531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1F815CC-EECB-FB5B-68C1-C48FC508C717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9D6568-E832-17EE-6E8D-6D4F80BEF1A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EC9985A-8A31-E099-A519-A003E3B94C4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2482985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03" y="740002"/>
            <a:ext cx="10664992" cy="1108799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CFBB123-E35D-F0AD-599A-36331CA67F5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63503" y="1930401"/>
            <a:ext cx="10664981" cy="11087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D5CE30-2042-C9F0-1D52-67FF1CCCF5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 flipH="1">
            <a:off x="763503" y="3125456"/>
            <a:ext cx="10664990" cy="3003882"/>
          </a:xfrm>
          <a:custGeom>
            <a:avLst/>
            <a:gdLst>
              <a:gd name="connsiteX0" fmla="*/ 717565 w 10664990"/>
              <a:gd name="connsiteY0" fmla="*/ 0 h 3003882"/>
              <a:gd name="connsiteX1" fmla="*/ 10664990 w 10664990"/>
              <a:gd name="connsiteY1" fmla="*/ 0 h 3003882"/>
              <a:gd name="connsiteX2" fmla="*/ 10664990 w 10664990"/>
              <a:gd name="connsiteY2" fmla="*/ 2040791 h 3003882"/>
              <a:gd name="connsiteX3" fmla="*/ 9701899 w 10664990"/>
              <a:gd name="connsiteY3" fmla="*/ 3003882 h 3003882"/>
              <a:gd name="connsiteX4" fmla="*/ 0 w 10664990"/>
              <a:gd name="connsiteY4" fmla="*/ 3003882 h 3003882"/>
              <a:gd name="connsiteX5" fmla="*/ 0 w 10664990"/>
              <a:gd name="connsiteY5" fmla="*/ 807576 h 3003882"/>
              <a:gd name="connsiteX6" fmla="*/ 6866 w 10664990"/>
              <a:gd name="connsiteY6" fmla="*/ 739470 h 3003882"/>
              <a:gd name="connsiteX7" fmla="*/ 663997 w 10664990"/>
              <a:gd name="connsiteY7" fmla="*/ 13774 h 30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64990" h="3003882">
                <a:moveTo>
                  <a:pt x="717565" y="0"/>
                </a:moveTo>
                <a:lnTo>
                  <a:pt x="10664990" y="0"/>
                </a:lnTo>
                <a:lnTo>
                  <a:pt x="10664990" y="2040791"/>
                </a:lnTo>
                <a:cubicBezTo>
                  <a:pt x="10664990" y="2572691"/>
                  <a:pt x="10233799" y="3003882"/>
                  <a:pt x="9701899" y="3003882"/>
                </a:cubicBezTo>
                <a:lnTo>
                  <a:pt x="0" y="3003882"/>
                </a:lnTo>
                <a:lnTo>
                  <a:pt x="0" y="807576"/>
                </a:lnTo>
                <a:lnTo>
                  <a:pt x="6866" y="739470"/>
                </a:lnTo>
                <a:cubicBezTo>
                  <a:pt x="77427" y="394648"/>
                  <a:pt x="332267" y="116953"/>
                  <a:pt x="663997" y="1377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CA2A0CC-FD1D-090E-B032-2727A33C28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14E31B0-796E-475E-1937-AD368956E3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F8FA102-64A1-8ADA-C519-B41858DD3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BE4D70A-6370-D227-8C8A-E57CB8CE718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70487BC-62D0-8122-EE28-32BF73CE6AC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BE4D70A-6370-D227-8C8A-E57CB8CE718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70487BC-62D0-8122-EE28-32BF73CE6AC2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9599511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439" y="1447057"/>
            <a:ext cx="5950364" cy="2033790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F25448-0DAF-84AF-957A-8B7DD3CAE2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80440" y="3666843"/>
            <a:ext cx="5950361" cy="17814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619FEFE-FA24-AF33-24CC-8CF8C2EA533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41163" y="1447057"/>
            <a:ext cx="4570398" cy="4001232"/>
          </a:xfrm>
          <a:custGeom>
            <a:avLst/>
            <a:gdLst>
              <a:gd name="connsiteX0" fmla="*/ 850828 w 4570398"/>
              <a:gd name="connsiteY0" fmla="*/ 0 h 4001232"/>
              <a:gd name="connsiteX1" fmla="*/ 4570398 w 4570398"/>
              <a:gd name="connsiteY1" fmla="*/ 0 h 4001232"/>
              <a:gd name="connsiteX2" fmla="*/ 4570398 w 4570398"/>
              <a:gd name="connsiteY2" fmla="*/ 4001232 h 4001232"/>
              <a:gd name="connsiteX3" fmla="*/ 0 w 4570398"/>
              <a:gd name="connsiteY3" fmla="*/ 4001232 h 4001232"/>
              <a:gd name="connsiteX4" fmla="*/ 0 w 4570398"/>
              <a:gd name="connsiteY4" fmla="*/ 850828 h 4001232"/>
              <a:gd name="connsiteX5" fmla="*/ 850828 w 4570398"/>
              <a:gd name="connsiteY5" fmla="*/ 0 h 400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0398" h="4001232">
                <a:moveTo>
                  <a:pt x="850828" y="0"/>
                </a:moveTo>
                <a:lnTo>
                  <a:pt x="4570398" y="0"/>
                </a:lnTo>
                <a:lnTo>
                  <a:pt x="4570398" y="4001232"/>
                </a:lnTo>
                <a:lnTo>
                  <a:pt x="0" y="4001232"/>
                </a:lnTo>
                <a:lnTo>
                  <a:pt x="0" y="850828"/>
                </a:lnTo>
                <a:cubicBezTo>
                  <a:pt x="0" y="380929"/>
                  <a:pt x="380929" y="0"/>
                  <a:pt x="8508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ABCDF30-736E-DDCD-8995-04081136D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DCB8639-0E62-F8EE-441C-1B7A70F4D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946413-27AA-1378-FE96-418D83493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4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E886974-A437-755C-8DD2-D1FAF1F4CD2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4750" y="270087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9ECFDDC-497E-4477-382E-22B08D2D266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88588" y="1693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E886974-A437-755C-8DD2-D1FAF1F4CD2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4750" y="270087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9ECFDDC-497E-4477-382E-22B08D2D266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88588" y="1693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41803589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000" y="825622"/>
            <a:ext cx="6858000" cy="93268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9"/>
            <a:ext cx="3374039" cy="519416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173E1F8-C04C-8FCF-9E14-B4E1DB2FFAA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90001" y="1876088"/>
            <a:ext cx="6858000" cy="4138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C540298-18F9-BB50-4F7D-8DBF53B1A0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470C8BC-9567-FE0B-27FF-87FC864EA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7C8A89B-AF92-C4D9-9581-EF8D76660C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0" name="Freeform: Shape 8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D6A59D5-A266-1465-E5EF-E8F22D2CF908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SpPr/>
          <p:nvPr/>
        </p:nvSpPr>
        <p:spPr>
          <a:xfrm>
            <a:off x="11688000" y="1215042"/>
            <a:ext cx="504000" cy="661046"/>
          </a:xfrm>
          <a:custGeom>
            <a:avLst/>
            <a:gdLst>
              <a:gd name="connsiteX0" fmla="*/ 0 w 3383176"/>
              <a:gd name="connsiteY0" fmla="*/ 0 h 661046"/>
              <a:gd name="connsiteX1" fmla="*/ 3383176 w 3383176"/>
              <a:gd name="connsiteY1" fmla="*/ 0 h 661046"/>
              <a:gd name="connsiteX2" fmla="*/ 3383176 w 3383176"/>
              <a:gd name="connsiteY2" fmla="*/ 661046 h 661046"/>
              <a:gd name="connsiteX3" fmla="*/ 0 w 3383176"/>
              <a:gd name="connsiteY3" fmla="*/ 661046 h 66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3176" h="661046">
                <a:moveTo>
                  <a:pt x="0" y="0"/>
                </a:moveTo>
                <a:lnTo>
                  <a:pt x="3383176" y="0"/>
                </a:lnTo>
                <a:lnTo>
                  <a:pt x="3383176" y="661046"/>
                </a:lnTo>
                <a:lnTo>
                  <a:pt x="0" y="66104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800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C124138-469D-E937-2DC9-48342587481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DCD94ED-A7C3-B922-5276-E0CFC541EDD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7046798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416DC19-3EE2-3837-631A-80C6DAE26E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439" y="1447057"/>
            <a:ext cx="5950364" cy="2033790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FD5174A-D175-9F7D-91D2-BF215C7FAC7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0401" y="3629901"/>
            <a:ext cx="5970402" cy="181837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25" name="Freeform: Shape 2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9FDD3A7-399A-2E72-FF25-BF24500FF67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41163" y="1447057"/>
            <a:ext cx="4570398" cy="4001232"/>
          </a:xfrm>
          <a:custGeom>
            <a:avLst/>
            <a:gdLst>
              <a:gd name="connsiteX0" fmla="*/ 850828 w 4570398"/>
              <a:gd name="connsiteY0" fmla="*/ 0 h 4001232"/>
              <a:gd name="connsiteX1" fmla="*/ 4570398 w 4570398"/>
              <a:gd name="connsiteY1" fmla="*/ 0 h 4001232"/>
              <a:gd name="connsiteX2" fmla="*/ 4570398 w 4570398"/>
              <a:gd name="connsiteY2" fmla="*/ 4001232 h 4001232"/>
              <a:gd name="connsiteX3" fmla="*/ 0 w 4570398"/>
              <a:gd name="connsiteY3" fmla="*/ 4001232 h 4001232"/>
              <a:gd name="connsiteX4" fmla="*/ 0 w 4570398"/>
              <a:gd name="connsiteY4" fmla="*/ 850828 h 4001232"/>
              <a:gd name="connsiteX5" fmla="*/ 850828 w 4570398"/>
              <a:gd name="connsiteY5" fmla="*/ 0 h 400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0398" h="4001232">
                <a:moveTo>
                  <a:pt x="850828" y="0"/>
                </a:moveTo>
                <a:lnTo>
                  <a:pt x="4570398" y="0"/>
                </a:lnTo>
                <a:lnTo>
                  <a:pt x="4570398" y="4001232"/>
                </a:lnTo>
                <a:lnTo>
                  <a:pt x="0" y="4001232"/>
                </a:lnTo>
                <a:lnTo>
                  <a:pt x="0" y="850828"/>
                </a:lnTo>
                <a:cubicBezTo>
                  <a:pt x="0" y="380929"/>
                  <a:pt x="380929" y="0"/>
                  <a:pt x="8508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CF167BF-3D71-20AF-2E69-EA5752A6E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953D09-438D-5340-80C3-D1668C25A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1737F91-61A6-9573-FAEE-32AB394D0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2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43CB0A4-DCC7-ECD1-D1DC-7A37717979B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52A0D3B-29E2-5893-0F38-FC610A31DC1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43CB0A4-DCC7-ECD1-D1DC-7A37717979B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0341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52A0D3B-29E2-5893-0F38-FC610A31DC1B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641253"/>
            <a:ext cx="12196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010100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613" y="831918"/>
            <a:ext cx="4361688" cy="152704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8"/>
            <a:ext cx="5767509" cy="519416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D902598-98B0-111E-C570-D294DFF63A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85613" y="2530765"/>
            <a:ext cx="4361688" cy="348427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530FC37-80EF-0A07-0887-E72EE2F2E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B5D7C95-B96F-1B15-0186-8CF2D27B0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935CD5-5B1B-FE89-B83F-E43E648ADA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FFC6615-4187-7A83-63EE-BF6CF6B2BD19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A13F58F-07D6-B33D-BD64-C72F39E3D60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21418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ce Numb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004FD6E8-9410-CD68-AD6A-4F21B02BAA97}"/>
              </a:ext>
              <a:ext uri="{C183D7F6-B498-43B3-948B-1728B52AA6E4}">
                <adec:decorative xmlns:adec="http://schemas.microsoft.com/office/drawing/2017/decorative" xmlns:p15="http://schemas.microsoft.com/office/powerpoint/2012/main" xmlns:p14="http://schemas.microsoft.com/office/powerpoint/2010/main" xmlns:a16="http://schemas.microsoft.com/office/drawing/2014/main" xmlns="" val="1"/>
              </a:ext>
            </a:extLst>
          </p:cNvPr>
          <p:cNvSpPr/>
          <p:nvPr userDrawn="1"/>
        </p:nvSpPr>
        <p:spPr>
          <a:xfrm>
            <a:off x="5429250" y="1"/>
            <a:ext cx="1333500" cy="1046131"/>
          </a:xfrm>
          <a:custGeom>
            <a:avLst/>
            <a:gdLst>
              <a:gd name="connsiteX0" fmla="*/ 0 w 1333500"/>
              <a:gd name="connsiteY0" fmla="*/ 0 h 1046131"/>
              <a:gd name="connsiteX1" fmla="*/ 1333500 w 1333500"/>
              <a:gd name="connsiteY1" fmla="*/ 0 h 1046131"/>
              <a:gd name="connsiteX2" fmla="*/ 1333500 w 1333500"/>
              <a:gd name="connsiteY2" fmla="*/ 828110 h 1046131"/>
              <a:gd name="connsiteX3" fmla="*/ 1115479 w 1333500"/>
              <a:gd name="connsiteY3" fmla="*/ 1046131 h 1046131"/>
              <a:gd name="connsiteX4" fmla="*/ 218021 w 1333500"/>
              <a:gd name="connsiteY4" fmla="*/ 1046131 h 1046131"/>
              <a:gd name="connsiteX5" fmla="*/ 0 w 1333500"/>
              <a:gd name="connsiteY5" fmla="*/ 828110 h 1046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3500" h="1046131">
                <a:moveTo>
                  <a:pt x="0" y="0"/>
                </a:moveTo>
                <a:lnTo>
                  <a:pt x="1333500" y="0"/>
                </a:lnTo>
                <a:lnTo>
                  <a:pt x="1333500" y="828110"/>
                </a:lnTo>
                <a:cubicBezTo>
                  <a:pt x="1333500" y="948520"/>
                  <a:pt x="1235889" y="1046131"/>
                  <a:pt x="1115479" y="1046131"/>
                </a:cubicBezTo>
                <a:lnTo>
                  <a:pt x="218021" y="1046131"/>
                </a:lnTo>
                <a:cubicBezTo>
                  <a:pt x="97611" y="1046131"/>
                  <a:pt x="0" y="948520"/>
                  <a:pt x="0" y="82811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0C08F07-3AD6-984D-4638-073B6C0B859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716587" y="165378"/>
            <a:ext cx="784225" cy="6731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92300" y="1028699"/>
            <a:ext cx="8432800" cy="368300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92300" y="4876799"/>
            <a:ext cx="8432800" cy="109910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20EA5083-CBDA-234C-ADF4-DE0F10961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3B46CB32-AE1A-C161-F8AD-B5C4C197C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:adec="http://schemas.microsoft.com/office/drawing/2017/decorative" xmlns="" id="{DB321B52-8912-5727-807C-9B371A898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:p15="http://schemas.microsoft.com/office/powerpoint/2012/main" xmlns:adec="http://schemas.microsoft.com/office/drawing/2017/decorative" xmlns:a16="http://schemas.microsoft.com/office/drawing/2014/main" xmlns="" val="1336070476"/>
      </p:ext>
    </p:extLst>
  </p:cSld>
  <p:clrMapOvr>
    <a:masterClrMapping/>
  </p:clrMapOvr>
  <p:extLst>
    <p:ext uri="{DCECCB84-F9BA-43D5-87BE-67443E8EF086}">
      <p15:sldGuideLst xmlns:p15="http://schemas.microsoft.com/office/powerpoint/2012/main" xmlns:p14="http://schemas.microsoft.com/office/powerpoint/2010/main" xmlns:adec="http://schemas.microsoft.com/office/drawing/2017/decorative" xmlns:a16="http://schemas.microsoft.com/office/drawing/2014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0E64AB3-51D9-9992-E51A-78ADA62E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63" y="831918"/>
            <a:ext cx="4361688" cy="152704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C65082D8-BAB5-0BFE-8BA8-E50FFE04E2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1" y="2521529"/>
            <a:ext cx="4361688" cy="34935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92B4E0B-09D2-1770-AF0A-79593CF5C03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0428" y="831918"/>
            <a:ext cx="5767509" cy="519416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3135D21-9D7B-C592-F9B1-C45527BFF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6E13FC-6FF0-0B11-2B96-ECCD78FC3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F63308A-4914-FAA4-AF71-EA8AB8B7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FCDEF0-A571-1775-D666-DD70D4326BA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AF83C9-36E2-6852-74FB-AB9B9B4846C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BFCDEF0-A571-1775-D666-DD70D4326BA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6AF83C9-36E2-6852-74FB-AB9B9B4846C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2479683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064" y="825622"/>
            <a:ext cx="4522936" cy="932688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831918"/>
            <a:ext cx="5648242" cy="519416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1EB3780-5266-3444-3317-22ACFFCE49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825065" y="1902698"/>
            <a:ext cx="4522936" cy="41123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7B9E5B2-7325-82CA-6062-3169FE7D5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C01CB96-C098-D789-185D-0A6FED880F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270D577-1A93-F8B5-EC60-749030FF6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95D4149-5D4A-C071-F2F9-529F92199B34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F2CF751-80F5-AC12-9235-FEBCA21CF7F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3147442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490" y="831919"/>
            <a:ext cx="4572000" cy="932688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882F52C-7359-FD40-71A5-15E3C8B2A17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3491" y="1921164"/>
            <a:ext cx="4572000" cy="40938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1" y="831919"/>
            <a:ext cx="5430280" cy="519416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1FFE30C-67A7-0896-8382-BABCD7034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04E6BC6-9D59-8976-032A-6B639BC50D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E030EEB-A8D0-4D9B-FDE5-0FCE3DC7D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6FBC27-AA27-A480-F758-AA0A0E34876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81070F-26E0-0C0D-6747-547B88616A0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6FBC27-AA27-A480-F758-AA0A0E348760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181070F-26E0-0C0D-6747-547B88616A0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1621749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432" y="831918"/>
            <a:ext cx="3401568" cy="15270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8"/>
            <a:ext cx="6740144" cy="519416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265AB92A-BAA8-BA88-5315-6CDEB9B7170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46433" y="2512293"/>
            <a:ext cx="3401568" cy="35027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CD858A2-3AA3-29EC-34E4-F6890BAEE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3321516-7241-6346-DEBE-42DAA310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4A23FE0-8FD5-337D-C29C-60458812C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1CF247D-9042-90FD-312C-A1D50781EA0F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B84D435-085C-D7FE-B28F-B6977BBEA6DA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06338411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3401568" cy="152704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69C6F0A-B174-5013-4DDB-AB20BA8268B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1" y="2549236"/>
            <a:ext cx="3401568" cy="34658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1" y="831919"/>
            <a:ext cx="6586220" cy="519416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3E85C36-1ED6-1795-08DB-23696B5302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92E76A4-FFBE-61B8-F59B-EC1CE3BFD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082745D-51FE-069C-245E-4F44EB7798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4F783A1-78AA-BF8E-8A22-FCBFCE05B01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749601C-05D8-E636-3210-CF2A8713AE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4F783A1-78AA-BF8E-8A22-FCBFCE05B01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749601C-05D8-E636-3210-CF2A8713AE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8254145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454" y="831919"/>
            <a:ext cx="3273552" cy="2035696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000" y="831919"/>
            <a:ext cx="6937365" cy="509168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A1A6011F-285F-BCE2-F758-C63F33675A0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80245" y="2983345"/>
            <a:ext cx="3273552" cy="30316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609FF9B-D63D-5137-0473-E4C0988E7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104BA7A-7438-73D7-F9C7-AB3C9A7E0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6204760-0885-A02F-0067-BD4AC55CC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6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85EA8A6-8678-1948-5F2D-5CF4833E07BD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0" y="29548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B9F398C-FAF1-1B27-836C-F97B88F7821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25421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5649299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831919"/>
            <a:ext cx="10504001" cy="347206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98" y="4509559"/>
            <a:ext cx="4579339" cy="1516522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F99E67D-47D5-3842-1385-6C2F08D20E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69531" y="4509558"/>
            <a:ext cx="5778466" cy="1516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D78DFD8-B1C6-7604-1671-4CDAC3912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9921C03-3153-09AF-0D57-A0D96EBE1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86E0734-2C6E-8C3B-65F2-133B94CFCF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E6A6E60-0F31-180B-5E3F-E85797977EC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E8990BD-673C-BFDE-354D-14C949F243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664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9741496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865938"/>
            <a:ext cx="10504001" cy="255600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99" y="3785800"/>
            <a:ext cx="2953618" cy="224028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C2A94BD-34CC-6470-1478-1D549D046B8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62400" y="3785795"/>
            <a:ext cx="7391397" cy="22402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182F43E7-55DC-C610-6DA1-025123735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4AE1085B-0F8A-711E-D721-A4D350D79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738CBE5-2DAC-95AD-3EE9-B0A0F5340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8884F71-7DBC-7C26-DB2C-731FCBC2EA6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1" y="6677125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813CFB62-5831-FDE1-34F0-38FCD7614D8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6641" y="962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33426191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8"/>
            <a:ext cx="2953618" cy="224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3CBF087-ADB9-D746-ED3D-8EAC47AF3E1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71639" y="824390"/>
            <a:ext cx="7376359" cy="22478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3310759"/>
            <a:ext cx="10504001" cy="272285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9BA7EC8-1425-F948-FB17-5F51DEC98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694AE2EC-59C3-D91C-8CD6-658F68BC5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 smtClean="0"/>
              <a:t>Sample Footer Text</a:t>
            </a:r>
            <a:endParaRPr lang="en-US" altLang="zh-C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6BBD3BD-F630-46F9-25B2-85A0E608D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4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6BDEB52-5B02-AD88-F4C8-F7406429984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778D6D3-2293-3FE4-3124-63EF2E3A5E3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6664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6BDEB52-5B02-AD88-F4C8-F7406429984C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-1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3778D6D3-2293-3FE4-3124-63EF2E3A5E33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96664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27160013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963" y="858337"/>
            <a:ext cx="10504000" cy="970463"/>
          </a:xfrm>
        </p:spPr>
        <p:txBody>
          <a:bodyPr anchor="ctr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7F8EA658-2652-6F81-1B04-D50C60A3F171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3963" y="2081048"/>
            <a:ext cx="6157458" cy="394503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EF023DEB-EBD2-ECA5-19D2-F448BDC7606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238998" y="2081048"/>
            <a:ext cx="4114800" cy="39450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524FB994-9B85-2B55-198D-4925FB1F2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03/12/2025</a:t>
            </a:r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9FCC0375-2AE8-A777-C3E0-7D2E3B0F61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0637823D-6C6E-38BE-B6BE-096424E8D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5" name="Straight Connector 31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BE6A6E60-0F31-180B-5E3F-E85797977EC5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2833" y="6667500"/>
            <a:ext cx="121920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xmlns:p14="http://schemas.microsoft.com/office/powerpoint/2010/main" xmlns:adec="http://schemas.microsoft.com/office/drawing/2017/decorative" xmlns="" id="{DE8990BD-673C-BFDE-354D-14C949F2431E}"/>
              </a:ext>
              <a:ext uri="{C183D7F6-B498-43B3-948B-1728B52AA6E4}">
                <adec:decorative xmlns:adec="http://schemas.microsoft.com/office/drawing/2017/decorative" xmlns:p14="http://schemas.microsoft.com/office/powerpoint/2010/main" xmlns:a16="http://schemas.microsoft.com/office/drawing/2014/main" xmlns="" val="1"/>
              </a:ext>
            </a:extLst>
          </p:cNvPr>
          <p:cNvCxnSpPr>
            <a:cxnSpLocks/>
          </p:cNvCxnSpPr>
          <p:nvPr/>
        </p:nvCxnSpPr>
        <p:spPr>
          <a:xfrm>
            <a:off x="1197947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adec="http://schemas.microsoft.com/office/drawing/2017/decorative" xmlns:a16="http://schemas.microsoft.com/office/drawing/2014/main" xmlns="" val="121291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theme" Target="../theme/theme2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128587"/>
            <a:ext cx="10858500" cy="90011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xmlns="" id="{ADB13491-D2D3-4083-6A8B-1287C22AE5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xmlns="" id="{7926D9C2-BC4F-E144-A16A-55FF6A79F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xmlns="" id="{9E317CA0-22C4-CA77-01FA-B2BEFBBCDF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24" r:id="rId6"/>
    <p:sldLayoutId id="2147483725" r:id="rId7"/>
    <p:sldLayoutId id="2147483716" r:id="rId8"/>
    <p:sldLayoutId id="2147483717" r:id="rId9"/>
    <p:sldLayoutId id="2147483730" r:id="rId10"/>
    <p:sldLayoutId id="2147483731" r:id="rId11"/>
    <p:sldLayoutId id="2147483732" r:id="rId12"/>
    <p:sldLayoutId id="2147483667" r:id="rId13"/>
    <p:sldLayoutId id="2147483729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78" r:id="rId25"/>
    <p:sldLayoutId id="2147483679" r:id="rId26"/>
    <p:sldLayoutId id="2147483680" r:id="rId27"/>
    <p:sldLayoutId id="2147483681" r:id="rId28"/>
    <p:sldLayoutId id="2147483682" r:id="rId29"/>
    <p:sldLayoutId id="2147483683" r:id="rId30"/>
    <p:sldLayoutId id="2147483684" r:id="rId31"/>
    <p:sldLayoutId id="2147483685" r:id="rId32"/>
    <p:sldLayoutId id="2147483686" r:id="rId33"/>
    <p:sldLayoutId id="2147483687" r:id="rId34"/>
    <p:sldLayoutId id="2147483688" r:id="rId35"/>
    <p:sldLayoutId id="2147483689" r:id="rId36"/>
    <p:sldLayoutId id="2147483690" r:id="rId37"/>
    <p:sldLayoutId id="2147483691" r:id="rId38"/>
    <p:sldLayoutId id="2147483692" r:id="rId39"/>
    <p:sldLayoutId id="2147483693" r:id="rId40"/>
    <p:sldLayoutId id="2147483694" r:id="rId41"/>
    <p:sldLayoutId id="2147483695" r:id="rId42"/>
    <p:sldLayoutId id="2147483714" r:id="rId43"/>
    <p:sldLayoutId id="2147483715" r:id="rId44"/>
    <p:sldLayoutId id="2147483696" r:id="rId45"/>
    <p:sldLayoutId id="2147483697" r:id="rId46"/>
    <p:sldLayoutId id="2147483698" r:id="rId47"/>
    <p:sldLayoutId id="2147483699" r:id="rId48"/>
    <p:sldLayoutId id="2147483700" r:id="rId49"/>
    <p:sldLayoutId id="2147483701" r:id="rId50"/>
    <p:sldLayoutId id="2147483702" r:id="rId51"/>
    <p:sldLayoutId id="2147483719" r:id="rId52"/>
    <p:sldLayoutId id="2147483718" r:id="rId53"/>
    <p:sldLayoutId id="2147483720" r:id="rId54"/>
    <p:sldLayoutId id="2147483722" r:id="rId55"/>
    <p:sldLayoutId id="2147483721" r:id="rId56"/>
    <p:sldLayoutId id="2147483703" r:id="rId57"/>
    <p:sldLayoutId id="2147483704" r:id="rId58"/>
    <p:sldLayoutId id="2147483705" r:id="rId59"/>
    <p:sldLayoutId id="2147483706" r:id="rId60"/>
    <p:sldLayoutId id="2147483707" r:id="rId61"/>
    <p:sldLayoutId id="2147483666" r:id="rId6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128587"/>
            <a:ext cx="10858500" cy="90011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xmlns="" id="{ADB13491-D2D3-4083-6A8B-1287C22AE5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2492F7-AF48-144F-A38F-899165CDF1AF}" type="datetimeFigureOut">
              <a:rPr lang="x-none" smtClean="0"/>
              <a:pPr/>
              <a:t>15-Jul-25</a:t>
            </a:fld>
            <a:endParaRPr lang="x-none"/>
          </a:p>
        </p:txBody>
      </p: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xmlns="" id="{7926D9C2-BC4F-E144-A16A-55FF6A79F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Sample Footer Text</a:t>
            </a:r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xmlns="" id="{9E317CA0-22C4-CA77-01FA-B2BEFBBCDF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7497A-8219-D24C-A0EB-E9A5CBD8030E}" type="slidenum">
              <a:rPr lang="x-none" smtClean="0"/>
              <a:pPr/>
              <a:t>‹#›</a:t>
            </a:fld>
            <a:endParaRPr lang="x-non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  <p:sldLayoutId id="2147483763" r:id="rId30"/>
    <p:sldLayoutId id="2147483764" r:id="rId31"/>
    <p:sldLayoutId id="2147483765" r:id="rId32"/>
    <p:sldLayoutId id="2147483766" r:id="rId33"/>
    <p:sldLayoutId id="2147483767" r:id="rId34"/>
    <p:sldLayoutId id="2147483768" r:id="rId35"/>
    <p:sldLayoutId id="2147483769" r:id="rId36"/>
    <p:sldLayoutId id="2147483770" r:id="rId37"/>
    <p:sldLayoutId id="2147483771" r:id="rId38"/>
    <p:sldLayoutId id="2147483772" r:id="rId39"/>
    <p:sldLayoutId id="2147483773" r:id="rId40"/>
    <p:sldLayoutId id="2147483774" r:id="rId41"/>
    <p:sldLayoutId id="2147483775" r:id="rId42"/>
    <p:sldLayoutId id="2147483776" r:id="rId43"/>
    <p:sldLayoutId id="2147483777" r:id="rId44"/>
    <p:sldLayoutId id="2147483778" r:id="rId45"/>
    <p:sldLayoutId id="2147483779" r:id="rId46"/>
    <p:sldLayoutId id="2147483780" r:id="rId47"/>
    <p:sldLayoutId id="2147483781" r:id="rId48"/>
    <p:sldLayoutId id="2147483782" r:id="rId49"/>
    <p:sldLayoutId id="2147483783" r:id="rId50"/>
    <p:sldLayoutId id="2147483784" r:id="rId51"/>
    <p:sldLayoutId id="2147483785" r:id="rId52"/>
    <p:sldLayoutId id="2147483786" r:id="rId53"/>
    <p:sldLayoutId id="2147483787" r:id="rId54"/>
    <p:sldLayoutId id="2147483788" r:id="rId55"/>
    <p:sldLayoutId id="2147483789" r:id="rId56"/>
    <p:sldLayoutId id="2147483790" r:id="rId57"/>
    <p:sldLayoutId id="2147483791" r:id="rId58"/>
    <p:sldLayoutId id="2147483792" r:id="rId59"/>
    <p:sldLayoutId id="2147483793" r:id="rId60"/>
    <p:sldLayoutId id="2147483794" r:id="rId61"/>
    <p:sldLayoutId id="2147483795" r:id="rId6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9FF6F0DE-C48F-4911-F606-502716008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431" y="190500"/>
            <a:ext cx="5777442" cy="3960876"/>
          </a:xfrm>
        </p:spPr>
        <p:txBody>
          <a:bodyPr/>
          <a:lstStyle/>
          <a:p>
            <a:r>
              <a:rPr lang="en-US" altLang="zh-CN" dirty="0" smtClean="0"/>
              <a:t>CLOUD</a:t>
            </a:r>
            <a:br>
              <a:rPr lang="en-US" altLang="zh-CN" dirty="0" smtClean="0"/>
            </a:br>
            <a:r>
              <a:rPr lang="en-US" altLang="zh-CN" dirty="0" smtClean="0"/>
              <a:t>COMPUTING​</a:t>
            </a:r>
            <a:endParaRPr lang="zh-CN" altLang="en-US" dirty="0"/>
          </a:p>
        </p:txBody>
      </p:sp>
      <p:pic>
        <p:nvPicPr>
          <p:cNvPr id="8" name="Picture Placeholder 7" descr="Close-up of a laptop on a desk with documents.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82316F9B-3EB8-DF6C-405A-F39B5E1E9AF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:p14="http://schemas.microsoft.com/office/powerpoint/2010/main" xmlns:a16="http://schemas.microsoft.com/office/drawing/2014/main" xmlns=""/>
              </a:ext>
            </a:extLst>
          </a:blip>
          <a:srcRect t="38" b="38"/>
          <a:stretch/>
        </p:blipFill>
        <p:spPr>
          <a:xfrm>
            <a:off x="6512653" y="0"/>
            <a:ext cx="5679347" cy="6875770"/>
          </a:xfrm>
        </p:spPr>
      </p:pic>
    </p:spTree>
    <p:extLst>
      <p:ext uri="{BB962C8B-B14F-4D97-AF65-F5344CB8AC3E}">
        <p14:creationId xmlns:p14="http://schemas.microsoft.com/office/powerpoint/2010/main" xmlns:a14="http://schemas.microsoft.com/office/drawing/2010/main" xmlns:a16="http://schemas.microsoft.com/office/drawing/2014/main" xmlns="" val="5983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="" id="{E05A29DD-C637-6D58-9668-FD966181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41447"/>
            <a:ext cx="10504000" cy="1101394"/>
          </a:xfrm>
        </p:spPr>
        <p:txBody>
          <a:bodyPr/>
          <a:lstStyle/>
          <a:p>
            <a:r>
              <a:rPr lang="en-US" altLang="zh-CN" dirty="0" smtClean="0"/>
              <a:t>TYPES OF CLOUD SERVICES</a:t>
            </a:r>
            <a:br>
              <a:rPr lang="en-US" altLang="zh-CN" dirty="0" smtClean="0"/>
            </a:br>
            <a:r>
              <a:rPr lang="en-US" altLang="zh-CN" sz="3200" b="0" dirty="0" smtClean="0"/>
              <a:t>basis on ownership, size and access</a:t>
            </a:r>
            <a:endParaRPr lang="zh-CN" altLang="en-US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C077EAD9-959E-9DC1-682E-CB26BBBABDA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5399" y="2111909"/>
            <a:ext cx="4338570" cy="739384"/>
          </a:xfrm>
        </p:spPr>
        <p:txBody>
          <a:bodyPr/>
          <a:lstStyle/>
          <a:p>
            <a:r>
              <a:rPr lang="en-US" altLang="zh-CN" dirty="0" smtClean="0"/>
              <a:t>Public cloud</a:t>
            </a:r>
            <a:endParaRPr lang="zh-CN" alt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B34B8151-9227-2E1F-90CC-CFCC6E625D9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79810" y="4181052"/>
            <a:ext cx="4338570" cy="739384"/>
          </a:xfrm>
        </p:spPr>
        <p:txBody>
          <a:bodyPr/>
          <a:lstStyle/>
          <a:p>
            <a:r>
              <a:rPr lang="en-US" altLang="zh-CN" dirty="0" smtClean="0"/>
              <a:t>Hybrid cloud</a:t>
            </a:r>
            <a:endParaRPr lang="zh-CN" alt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="" id="{169F2DCA-60AE-BF82-A2A0-D7CE6B1BD4D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73618" y="2079005"/>
            <a:ext cx="4338570" cy="739384"/>
          </a:xfrm>
        </p:spPr>
        <p:txBody>
          <a:bodyPr/>
          <a:lstStyle/>
          <a:p>
            <a:r>
              <a:rPr lang="en-US" altLang="zh-CN" dirty="0" smtClean="0"/>
              <a:t>Private cloud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:p14="http://schemas.microsoft.com/office/powerpoint/2010/main" xmlns="" id="{623B1D61-37B3-937B-2699-0D0D0FFFE8B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73618" y="4148153"/>
            <a:ext cx="4338570" cy="739384"/>
          </a:xfrm>
        </p:spPr>
        <p:txBody>
          <a:bodyPr/>
          <a:lstStyle/>
          <a:p>
            <a:r>
              <a:rPr lang="en-US" altLang="zh-CN" dirty="0" smtClean="0"/>
              <a:t>Community cloud</a:t>
            </a:r>
            <a:endParaRPr lang="zh-CN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5772839" y="0"/>
            <a:ext cx="649995" cy="8813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61820" y="154235"/>
            <a:ext cx="616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2"/>
                </a:solidFill>
              </a:rPr>
              <a:t>05</a:t>
            </a:r>
            <a:endParaRPr lang="en-US" sz="2000" b="1" dirty="0">
              <a:solidFill>
                <a:schemeClr val="bg2"/>
              </a:solidFill>
            </a:endParaRPr>
          </a:p>
        </p:txBody>
      </p:sp>
      <p:pic>
        <p:nvPicPr>
          <p:cNvPr id="16" name="Picture 15" descr="b7f852a3-c021-40a4-b2f0-4d1a9ce14018.png"/>
          <p:cNvPicPr>
            <a:picLocks noChangeAspect="1"/>
          </p:cNvPicPr>
          <p:nvPr/>
        </p:nvPicPr>
        <p:blipFill>
          <a:blip r:embed="rId2"/>
          <a:srcRect l="9036" t="77503" r="65934" b="4826"/>
          <a:stretch>
            <a:fillRect/>
          </a:stretch>
        </p:blipFill>
        <p:spPr>
          <a:xfrm>
            <a:off x="2897435" y="2853369"/>
            <a:ext cx="3051672" cy="1123720"/>
          </a:xfrm>
          <a:prstGeom prst="rect">
            <a:avLst/>
          </a:prstGeom>
        </p:spPr>
      </p:pic>
      <p:pic>
        <p:nvPicPr>
          <p:cNvPr id="18" name="Picture 17" descr="b7f852a3-c021-40a4-b2f0-4d1a9ce14018.png"/>
          <p:cNvPicPr>
            <a:picLocks noChangeAspect="1"/>
          </p:cNvPicPr>
          <p:nvPr/>
        </p:nvPicPr>
        <p:blipFill>
          <a:blip r:embed="rId2"/>
          <a:srcRect l="64157" t="75424" r="6928" b="2747"/>
          <a:stretch>
            <a:fillRect/>
          </a:stretch>
        </p:blipFill>
        <p:spPr>
          <a:xfrm>
            <a:off x="6323683" y="2826240"/>
            <a:ext cx="3877935" cy="1205934"/>
          </a:xfrm>
          <a:prstGeom prst="rect">
            <a:avLst/>
          </a:prstGeom>
        </p:spPr>
      </p:pic>
      <p:pic>
        <p:nvPicPr>
          <p:cNvPr id="20" name="Picture 19" descr="b7f852a3-c021-40a4-b2f0-4d1a9ce14018.png"/>
          <p:cNvPicPr>
            <a:picLocks noChangeAspect="1"/>
          </p:cNvPicPr>
          <p:nvPr/>
        </p:nvPicPr>
        <p:blipFill>
          <a:blip r:embed="rId2"/>
          <a:srcRect l="36958" t="39042" r="36928" b="39302"/>
          <a:stretch>
            <a:fillRect/>
          </a:stretch>
        </p:blipFill>
        <p:spPr>
          <a:xfrm>
            <a:off x="2776251" y="4748270"/>
            <a:ext cx="3183874" cy="1377109"/>
          </a:xfrm>
          <a:prstGeom prst="rect">
            <a:avLst/>
          </a:prstGeom>
        </p:spPr>
      </p:pic>
      <p:pic>
        <p:nvPicPr>
          <p:cNvPr id="22" name="Picture 21" descr="Cloud-deployment-models-A-Public-Cloud-is-a-deployment-model-in-which-cloud-services-are.png"/>
          <p:cNvPicPr>
            <a:picLocks noChangeAspect="1"/>
          </p:cNvPicPr>
          <p:nvPr/>
        </p:nvPicPr>
        <p:blipFill>
          <a:blip r:embed="rId3"/>
          <a:srcRect l="8346" t="65703" r="55266" b="10201"/>
          <a:stretch>
            <a:fillRect/>
          </a:stretch>
        </p:blipFill>
        <p:spPr>
          <a:xfrm>
            <a:off x="6521985" y="4726237"/>
            <a:ext cx="3712685" cy="165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a16="http://schemas.microsoft.com/office/drawing/2014/main" xmlns="" val="58172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agon1-cloud-comput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380780"/>
            <a:ext cx="90392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a16="http://schemas.microsoft.com/office/drawing/2014/main" xmlns="" val="33223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blic-Cloud-1024x5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809" y="1038523"/>
            <a:ext cx="9752382" cy="4780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nefits-of-hybrid-clou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31" y="530076"/>
            <a:ext cx="11436938" cy="5797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the correct option: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49799" y="1847275"/>
            <a:ext cx="10498202" cy="45975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800" b="1" dirty="0" smtClean="0"/>
              <a:t>Which of the following option correctly explains the cloud computing concept?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800" b="1" dirty="0" smtClean="0"/>
              <a:t>  a type of hardware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800" b="1" dirty="0" smtClean="0"/>
              <a:t>   An internet-based service that provide shared resources.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800" b="1" dirty="0" smtClean="0"/>
              <a:t> a software installed on your computer.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800" b="1" dirty="0" smtClean="0"/>
              <a:t>A local network set up.</a:t>
            </a:r>
          </a:p>
          <a:p>
            <a:pPr marL="342900" indent="-342900"/>
            <a:r>
              <a:rPr lang="en-US" sz="1800" b="1" dirty="0" smtClean="0"/>
              <a:t>2. Which of the following is NOT a benefit of cloud computing?</a:t>
            </a:r>
          </a:p>
          <a:p>
            <a:pPr marL="342900" indent="-342900"/>
            <a:r>
              <a:rPr lang="en-US" sz="1800" b="1" dirty="0" smtClean="0"/>
              <a:t>  a. easy accessibility</a:t>
            </a:r>
          </a:p>
          <a:p>
            <a:pPr marL="342900" indent="-342900"/>
            <a:r>
              <a:rPr lang="en-US" sz="1800" b="1" dirty="0" smtClean="0"/>
              <a:t>  b. high cost</a:t>
            </a:r>
          </a:p>
          <a:p>
            <a:pPr marL="342900" indent="-342900"/>
            <a:r>
              <a:rPr lang="en-US" sz="1800" b="1" dirty="0" smtClean="0"/>
              <a:t>  c. flexibility</a:t>
            </a:r>
          </a:p>
          <a:p>
            <a:pPr marL="342900" indent="-342900"/>
            <a:r>
              <a:rPr lang="en-US" sz="1800" b="1" dirty="0" smtClean="0"/>
              <a:t>  d. shares workload with the user.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the correct option: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49799" y="1847275"/>
            <a:ext cx="10498202" cy="45975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800" b="1" dirty="0" smtClean="0"/>
              <a:t>Name the cloud storage service which is provided by Google</a:t>
            </a:r>
          </a:p>
          <a:p>
            <a:pPr marL="342900" indent="-342900"/>
            <a:r>
              <a:rPr lang="en-US" sz="1800" b="1" dirty="0" smtClean="0"/>
              <a:t>      a. </a:t>
            </a:r>
            <a:r>
              <a:rPr lang="en-US" sz="1800" b="1" dirty="0" err="1" smtClean="0"/>
              <a:t>OneDrive</a:t>
            </a:r>
            <a:endParaRPr lang="en-US" sz="1800" b="1" dirty="0" smtClean="0"/>
          </a:p>
          <a:p>
            <a:pPr marL="342900" indent="-342900"/>
            <a:r>
              <a:rPr lang="en-US" sz="1800" b="1" dirty="0" smtClean="0"/>
              <a:t>      b. </a:t>
            </a:r>
            <a:r>
              <a:rPr lang="en-US" sz="1800" b="1" dirty="0" err="1" smtClean="0"/>
              <a:t>iCloud</a:t>
            </a:r>
            <a:endParaRPr lang="en-US" sz="1800" b="1" dirty="0" smtClean="0"/>
          </a:p>
          <a:p>
            <a:pPr marL="342900" indent="-342900"/>
            <a:r>
              <a:rPr lang="en-US" sz="1800" b="1" dirty="0" smtClean="0"/>
              <a:t>      c. </a:t>
            </a:r>
            <a:r>
              <a:rPr lang="en-US" sz="1800" b="1" dirty="0" err="1" smtClean="0"/>
              <a:t>ZipCloud</a:t>
            </a:r>
            <a:endParaRPr lang="en-US" sz="1800" b="1" dirty="0" smtClean="0"/>
          </a:p>
          <a:p>
            <a:pPr marL="342900" indent="-342900"/>
            <a:r>
              <a:rPr lang="en-US" sz="1800" b="1" dirty="0" smtClean="0"/>
              <a:t>      </a:t>
            </a:r>
            <a:r>
              <a:rPr lang="en-US" sz="1800" b="1" dirty="0" err="1" smtClean="0"/>
              <a:t>d.Google</a:t>
            </a:r>
            <a:r>
              <a:rPr lang="en-US" sz="1800" b="1" dirty="0" smtClean="0"/>
              <a:t> Drive</a:t>
            </a:r>
          </a:p>
          <a:p>
            <a:pPr marL="342900" indent="-342900"/>
            <a:r>
              <a:rPr lang="en-US" sz="1800" b="1" dirty="0" smtClean="0"/>
              <a:t>2. How much free storage does </a:t>
            </a:r>
            <a:r>
              <a:rPr lang="en-US" sz="1800" b="1" dirty="0" err="1" smtClean="0"/>
              <a:t>Dropbox</a:t>
            </a:r>
            <a:r>
              <a:rPr lang="en-US" sz="1800" b="1" dirty="0" smtClean="0"/>
              <a:t> offer to basic users?</a:t>
            </a:r>
          </a:p>
          <a:p>
            <a:pPr marL="342900" indent="-342900"/>
            <a:r>
              <a:rPr lang="en-US" sz="1800" b="1" dirty="0" smtClean="0"/>
              <a:t>  a. 1 GB</a:t>
            </a:r>
          </a:p>
          <a:p>
            <a:pPr marL="342900" indent="-342900"/>
            <a:r>
              <a:rPr lang="en-US" sz="1800" b="1" dirty="0" smtClean="0"/>
              <a:t>  b. 2 GB</a:t>
            </a:r>
          </a:p>
          <a:p>
            <a:pPr marL="342900" indent="-342900"/>
            <a:r>
              <a:rPr lang="en-US" sz="1800" b="1" dirty="0" smtClean="0"/>
              <a:t>  c. 5 GB</a:t>
            </a:r>
          </a:p>
          <a:p>
            <a:pPr marL="342900" indent="-342900"/>
            <a:r>
              <a:rPr lang="en-US" sz="1800" b="1" dirty="0" smtClean="0"/>
              <a:t>  d. 15 GB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the correct option: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49799" y="1847275"/>
            <a:ext cx="10498202" cy="45975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800" b="1" dirty="0" smtClean="0"/>
              <a:t>Which of the following Cloud is owned by a single company and not meant for the general public?</a:t>
            </a:r>
          </a:p>
          <a:p>
            <a:pPr marL="342900" indent="-342900"/>
            <a:r>
              <a:rPr lang="en-US" sz="1800" b="1" dirty="0" smtClean="0"/>
              <a:t>      a. public cloud</a:t>
            </a:r>
          </a:p>
          <a:p>
            <a:pPr marL="342900" indent="-342900"/>
            <a:r>
              <a:rPr lang="en-US" sz="1800" b="1" dirty="0" smtClean="0"/>
              <a:t>      b. private Cloud</a:t>
            </a:r>
          </a:p>
          <a:p>
            <a:pPr marL="342900" indent="-342900"/>
            <a:r>
              <a:rPr lang="en-US" sz="1800" b="1" dirty="0" smtClean="0"/>
              <a:t>      c. hybrid Cloud</a:t>
            </a:r>
          </a:p>
          <a:p>
            <a:pPr marL="342900" indent="-342900"/>
            <a:r>
              <a:rPr lang="en-US" sz="1800" b="1" dirty="0" smtClean="0"/>
              <a:t>      d. community cloud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Write True or False: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49799" y="1847275"/>
            <a:ext cx="10498202" cy="45975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2400" b="1" dirty="0" smtClean="0"/>
              <a:t>The internet bridges the gap between client and cloud.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Cloud services can be accessed globally by anyone with an internet connection.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Cloud computing increases the workload on the user’s computer by installing multiple programs .</a:t>
            </a:r>
          </a:p>
          <a:p>
            <a:pPr marL="342900" indent="-342900">
              <a:buAutoNum type="arabicPeriod"/>
            </a:pPr>
            <a:r>
              <a:rPr lang="en-US" sz="2400" b="1" dirty="0" err="1" smtClean="0"/>
              <a:t>icloud</a:t>
            </a:r>
            <a:r>
              <a:rPr lang="en-US" sz="2400" b="1" dirty="0" smtClean="0"/>
              <a:t> provides 2GB of free storage to its users. 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To use </a:t>
            </a:r>
            <a:r>
              <a:rPr lang="en-US" sz="2400" b="1" dirty="0" err="1" smtClean="0"/>
              <a:t>OneDrive</a:t>
            </a:r>
            <a:r>
              <a:rPr lang="en-US" sz="2400" b="1" dirty="0" smtClean="0"/>
              <a:t>, you must have a Google account.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000" y="418641"/>
            <a:ext cx="10504000" cy="1482593"/>
          </a:xfrm>
        </p:spPr>
        <p:txBody>
          <a:bodyPr/>
          <a:lstStyle/>
          <a:p>
            <a:pPr algn="ctr"/>
            <a:r>
              <a:rPr lang="en-US" sz="3200" dirty="0" smtClean="0"/>
              <a:t>3. Fill in the blanks with the option given below:</a:t>
            </a:r>
            <a:br>
              <a:rPr lang="en-US" sz="3200" dirty="0" smtClean="0"/>
            </a:br>
            <a:r>
              <a:rPr lang="en-US" sz="3200" dirty="0" smtClean="0"/>
              <a:t>community cloud/demand/</a:t>
            </a:r>
            <a:r>
              <a:rPr lang="en-US" sz="3200" dirty="0" err="1" smtClean="0"/>
              <a:t>skydrive</a:t>
            </a:r>
            <a:r>
              <a:rPr lang="en-US" sz="3200" dirty="0" smtClean="0"/>
              <a:t>/public cloud/cloud computing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05732" y="2034562"/>
            <a:ext cx="10498202" cy="45975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2400" b="1" dirty="0" smtClean="0"/>
              <a:t>Cloud computing helps users get shared resources, software and information over a network on ……………….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In ……………………., information and data can be accessed from anywhere at anytime.</a:t>
            </a:r>
          </a:p>
          <a:p>
            <a:pPr marL="342900" indent="-342900">
              <a:buAutoNum type="arabicPeriod"/>
            </a:pPr>
            <a:r>
              <a:rPr lang="en-US" sz="2400" b="1" dirty="0" err="1" smtClean="0"/>
              <a:t>OneDrive</a:t>
            </a:r>
            <a:r>
              <a:rPr lang="en-US" sz="2400" b="1" dirty="0" smtClean="0"/>
              <a:t> was formerly known as ……………..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A ……………….. Is owned by a third-Party service provider whose services are easily accessible to the general public.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…………………. Are services offered to a group of organizations and communities that share common interests.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000" y="892366"/>
            <a:ext cx="10504000" cy="1008868"/>
          </a:xfrm>
        </p:spPr>
        <p:txBody>
          <a:bodyPr/>
          <a:lstStyle/>
          <a:p>
            <a:pPr algn="ctr"/>
            <a:r>
              <a:rPr lang="en-US" sz="3200" dirty="0" smtClean="0"/>
              <a:t>4.Answer in one or two words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05732" y="2034562"/>
            <a:ext cx="10498202" cy="45975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2400" b="1" dirty="0" smtClean="0"/>
              <a:t>What do you call the online storage space where users can save their document?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How many type of cloud services are available in the market?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Name the cloud that comprises both public and private cloud.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Which company provides </a:t>
            </a:r>
            <a:r>
              <a:rPr lang="en-US" sz="2400" b="1" dirty="0" err="1" smtClean="0"/>
              <a:t>iCloud</a:t>
            </a:r>
            <a:r>
              <a:rPr lang="en-US" sz="2400" b="1" dirty="0" smtClean="0"/>
              <a:t> storage services?</a:t>
            </a:r>
          </a:p>
          <a:p>
            <a:pPr marL="342900" indent="-342900">
              <a:buAutoNum type="arabicPeriod"/>
            </a:pPr>
            <a:r>
              <a:rPr lang="en-US" sz="2400" b="1" dirty="0" smtClean="0"/>
              <a:t>Name the cloud storage that provided by Microsoft.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="" id="{D5FB32E8-E1C5-8492-C1D5-29FE2DA36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915" y="1058974"/>
            <a:ext cx="7839200" cy="814279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="" id="{AF5E0CFF-33BA-40A7-97F0-C6447EB1EAE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64941" y="2587692"/>
            <a:ext cx="511674" cy="444763"/>
          </a:xfrm>
        </p:spPr>
        <p:txBody>
          <a:bodyPr/>
          <a:lstStyle/>
          <a:p>
            <a:r>
              <a:rPr lang="en-US"/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:p14="http://schemas.microsoft.com/office/powerpoint/2010/main" xmlns="" id="{93B6367A-BB7A-8051-6A15-38A5D2FD13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22438" y="2255838"/>
            <a:ext cx="4381500" cy="1111250"/>
          </a:xfrm>
        </p:spPr>
        <p:txBody>
          <a:bodyPr/>
          <a:lstStyle/>
          <a:p>
            <a:r>
              <a:rPr lang="en-US" altLang="zh-CN" dirty="0" smtClean="0"/>
              <a:t>What is cloud computing?</a:t>
            </a:r>
            <a:endParaRPr lang="en-US" altLang="zh-C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A8441623-C93A-A988-9072-29441DFDFF0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64941" y="3736734"/>
            <a:ext cx="511674" cy="444763"/>
          </a:xfrm>
        </p:spPr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:p14="http://schemas.microsoft.com/office/powerpoint/2010/main" xmlns="" id="{2CC2CC19-7F2B-EE8A-631D-BF358C47929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22438" y="3409558"/>
            <a:ext cx="4381500" cy="1111250"/>
          </a:xfrm>
        </p:spPr>
        <p:txBody>
          <a:bodyPr/>
          <a:lstStyle/>
          <a:p>
            <a:r>
              <a:rPr lang="en-US" altLang="zh-CN" dirty="0" smtClean="0"/>
              <a:t>How does cloud computing works?</a:t>
            </a:r>
            <a:endParaRPr lang="en-US" altLang="zh-C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:p14="http://schemas.microsoft.com/office/powerpoint/2010/main" xmlns="" id="{DBC9990B-4CBC-B95E-82E8-AA6C63575BC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64941" y="4888713"/>
            <a:ext cx="511674" cy="444763"/>
          </a:xfrm>
        </p:spPr>
        <p:txBody>
          <a:bodyPr/>
          <a:lstStyle/>
          <a:p>
            <a:r>
              <a:rPr lang="en-US"/>
              <a:t>03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:p14="http://schemas.microsoft.com/office/powerpoint/2010/main" xmlns="" id="{06D7AF39-2A62-109D-9DEE-64F0D0E00B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722438" y="4563278"/>
            <a:ext cx="4381500" cy="1111250"/>
          </a:xfrm>
        </p:spPr>
        <p:txBody>
          <a:bodyPr/>
          <a:lstStyle/>
          <a:p>
            <a:r>
              <a:rPr lang="en-US" altLang="zh-CN" dirty="0" smtClean="0"/>
              <a:t>Cloud storage Service Provider</a:t>
            </a:r>
            <a:endParaRPr lang="en-US" altLang="zh-CN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:p14="http://schemas.microsoft.com/office/powerpoint/2010/main" xmlns="" id="{C2E21D22-9D8E-139A-698A-919C658CAAF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5543" y="2590187"/>
            <a:ext cx="511674" cy="444763"/>
          </a:xfrm>
        </p:spPr>
        <p:txBody>
          <a:bodyPr/>
          <a:lstStyle/>
          <a:p>
            <a:r>
              <a:rPr lang="en-US"/>
              <a:t>04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:p14="http://schemas.microsoft.com/office/powerpoint/2010/main" xmlns="" id="{4D9F7AD9-3F14-3822-9D87-108BA16C2A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47318" y="2244289"/>
            <a:ext cx="4381500" cy="1111250"/>
          </a:xfrm>
        </p:spPr>
        <p:txBody>
          <a:bodyPr/>
          <a:lstStyle/>
          <a:p>
            <a:r>
              <a:rPr lang="en-US" altLang="zh-CN" dirty="0" err="1" smtClean="0"/>
              <a:t>OneDrive</a:t>
            </a:r>
            <a:endParaRPr lang="en-US" altLang="zh-CN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:p14="http://schemas.microsoft.com/office/powerpoint/2010/main" xmlns="" id="{D7CEBF20-4229-EA43-3ED1-C6B2F0188E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285543" y="3736734"/>
            <a:ext cx="511674" cy="444763"/>
          </a:xfrm>
        </p:spPr>
        <p:txBody>
          <a:bodyPr/>
          <a:lstStyle/>
          <a:p>
            <a:r>
              <a:rPr lang="en-US"/>
              <a:t>05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:p14="http://schemas.microsoft.com/office/powerpoint/2010/main" xmlns="" id="{AA941DEC-046B-01AD-5A20-4C7BE4862C0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47318" y="3398009"/>
            <a:ext cx="4381500" cy="1111250"/>
          </a:xfrm>
        </p:spPr>
        <p:txBody>
          <a:bodyPr/>
          <a:lstStyle/>
          <a:p>
            <a:r>
              <a:rPr lang="en-US" altLang="zh-CN" dirty="0" smtClean="0"/>
              <a:t>Types of Cloud services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363553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="" id="{AEEDF166-70CC-C2F7-9854-12BB6D109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15" y="1597866"/>
            <a:ext cx="9758710" cy="3570255"/>
          </a:xfrm>
        </p:spPr>
        <p:txBody>
          <a:bodyPr/>
          <a:lstStyle/>
          <a:p>
            <a:r>
              <a:rPr lang="en-US" altLang="zh-CN"/>
              <a:t>Thank You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26539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="" id="{C4BBD6E7-435B-F19A-35F5-AE0027329D5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716587" y="165378"/>
            <a:ext cx="784225" cy="673100"/>
          </a:xfrm>
        </p:spPr>
        <p:txBody>
          <a:bodyPr/>
          <a:lstStyle/>
          <a:p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="" id="{BBF8C781-0C24-CF0B-C3E5-FFC3D1F75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4333" y="1031913"/>
            <a:ext cx="8432800" cy="1099109"/>
          </a:xfrm>
        </p:spPr>
        <p:txBody>
          <a:bodyPr/>
          <a:lstStyle/>
          <a:p>
            <a:r>
              <a:rPr lang="en-US" altLang="zh-CN" sz="3600" b="1" dirty="0" smtClean="0"/>
              <a:t>What is cloud computing?</a:t>
            </a:r>
            <a:endParaRPr lang="en-US" altLang="zh-CN" sz="3600" b="1" dirty="0"/>
          </a:p>
          <a:p>
            <a:endParaRPr lang="zh-CN" alt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48299" y="2049137"/>
            <a:ext cx="108736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Cloud computing is the delivery of computing services—including servers, storage, databases, networking, software, analytics, and intelligence—over the internet (“the cloud”) to offer faster innovation, flexible resources, and economies of scale. 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xmlns:a16="http://schemas.microsoft.com/office/drawing/2014/main" xmlns="" val="11590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nefits-of-Cloud-Comput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56" y="367535"/>
            <a:ext cx="11567711" cy="62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a14="http://schemas.microsoft.com/office/drawing/2010/main" xmlns:a16="http://schemas.microsoft.com/office/drawing/2014/main" xmlns="" val="33958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E3F6D63A-7237-4246-3C82-401A49F6511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591175" y="355600"/>
            <a:ext cx="784225" cy="673100"/>
          </a:xfrm>
        </p:spPr>
        <p:txBody>
          <a:bodyPr anchor="ctr">
            <a:normAutofit/>
          </a:bodyPr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3B751D21-44C6-777B-2405-B7AB6F50B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400" y="452387"/>
            <a:ext cx="5420360" cy="3897865"/>
          </a:xfrm>
        </p:spPr>
        <p:txBody>
          <a:bodyPr anchor="b">
            <a:normAutofit/>
          </a:bodyPr>
          <a:lstStyle/>
          <a:p>
            <a:r>
              <a:rPr lang="en-US" altLang="zh-CN" dirty="0" smtClean="0"/>
              <a:t>How does cloud computing works?</a:t>
            </a:r>
            <a:endParaRPr lang="zh-CN" altLang="en-US" dirty="0"/>
          </a:p>
        </p:txBody>
      </p:sp>
      <p:pic>
        <p:nvPicPr>
          <p:cNvPr id="8" name="Picture Placeholder 7" descr="architecture-of-cloud-computing-.jpg"/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5378" r="5378"/>
          <a:stretch>
            <a:fillRect/>
          </a:stretch>
        </p:blipFill>
        <p:spPr>
          <a:xfrm>
            <a:off x="-55082" y="0"/>
            <a:ext cx="5590623" cy="6858000"/>
          </a:xfrm>
        </p:spPr>
      </p:pic>
    </p:spTree>
    <p:extLst>
      <p:ext uri="{BB962C8B-B14F-4D97-AF65-F5344CB8AC3E}">
        <p14:creationId xmlns:p14="http://schemas.microsoft.com/office/powerpoint/2010/main" xmlns:a14="http://schemas.microsoft.com/office/drawing/2010/main" xmlns:a16="http://schemas.microsoft.com/office/drawing/2014/main" xmlns="" val="8154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7481" y="986143"/>
            <a:ext cx="8174143" cy="513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a14="http://schemas.microsoft.com/office/drawing/2010/main" xmlns:a16="http://schemas.microsoft.com/office/drawing/2014/main" xmlns="" val="331199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STORAGE SERVICE PROVIDERS</a:t>
            </a:r>
            <a:endParaRPr lang="en-US" dirty="0"/>
          </a:p>
        </p:txBody>
      </p:sp>
      <p:pic>
        <p:nvPicPr>
          <p:cNvPr id="20" name="Picture Placeholder 19" descr="dropbox-02-1024x1024-1-300x300.png"/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4991" r="4991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DROPBOX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2GB FREE SPACE</a:t>
            </a:r>
          </a:p>
          <a:p>
            <a:r>
              <a:rPr lang="en-US" dirty="0" smtClean="0"/>
              <a:t>PREMIUM SUBSCRIPTION GIVES 1TB OD STORAGE SPACE</a:t>
            </a:r>
            <a:endParaRPr lang="en-US" dirty="0"/>
          </a:p>
        </p:txBody>
      </p:sp>
      <p:pic>
        <p:nvPicPr>
          <p:cNvPr id="18" name="Picture Placeholder 17" descr="ZipCloud.jpg"/>
          <p:cNvPicPr>
            <a:picLocks noGrp="1" noChangeAspect="1"/>
          </p:cNvPicPr>
          <p:nvPr>
            <p:ph type="pic" sz="quarter" idx="22"/>
          </p:nvPr>
        </p:nvPicPr>
        <p:blipFill>
          <a:blip r:embed="rId3"/>
          <a:srcRect l="26834" r="26834"/>
          <a:stretch>
            <a:fillRect/>
          </a:stretch>
        </p:blipFill>
        <p:spPr>
          <a:xfrm>
            <a:off x="3988117" y="2333956"/>
            <a:ext cx="1574806" cy="174995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ZIPCLOUD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1GB FREE STORAGE</a:t>
            </a:r>
          </a:p>
          <a:p>
            <a:r>
              <a:rPr lang="en-US" b="1" dirty="0" smtClean="0"/>
              <a:t>Users can upgrade to provide paid plans that provide 75GB,250 GB,1TB</a:t>
            </a:r>
            <a:endParaRPr lang="en-US" b="1" dirty="0"/>
          </a:p>
        </p:txBody>
      </p:sp>
      <p:pic>
        <p:nvPicPr>
          <p:cNvPr id="21" name="Picture Placeholder 20" descr="hero_icloud__e5pazz6xmweq_large.png"/>
          <p:cNvPicPr>
            <a:picLocks noGrp="1" noChangeAspect="1"/>
          </p:cNvPicPr>
          <p:nvPr>
            <p:ph type="pic" sz="quarter" idx="23"/>
          </p:nvPr>
        </p:nvPicPr>
        <p:blipFill>
          <a:blip r:embed="rId4" cstate="print"/>
          <a:srcRect l="4991" r="4991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 smtClean="0"/>
              <a:t>iCLOUD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5GB FREE STORAGE</a:t>
            </a:r>
          </a:p>
          <a:p>
            <a:r>
              <a:rPr lang="en-US" b="1" dirty="0" smtClean="0"/>
              <a:t>Users can upgrade to provide paid plans that provide 50GB,200 GB,2TB,6 TB or 12 TB</a:t>
            </a:r>
          </a:p>
          <a:p>
            <a:endParaRPr lang="en-US" dirty="0"/>
          </a:p>
        </p:txBody>
      </p:sp>
      <p:pic>
        <p:nvPicPr>
          <p:cNvPr id="22" name="Picture Placeholder 21" descr="images.png"/>
          <p:cNvPicPr>
            <a:picLocks noGrp="1" noChangeAspect="1"/>
          </p:cNvPicPr>
          <p:nvPr>
            <p:ph type="pic" sz="quarter" idx="24"/>
          </p:nvPr>
        </p:nvPicPr>
        <p:blipFill>
          <a:blip r:embed="rId5"/>
          <a:srcRect l="4991" r="4991"/>
          <a:stretch>
            <a:fillRect/>
          </a:stretch>
        </p:blipFill>
        <p:spPr/>
      </p:pic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GOOGLE DRIVE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 15 GB FREE STORAGE</a:t>
            </a:r>
          </a:p>
          <a:p>
            <a:r>
              <a:rPr lang="en-US" b="1" dirty="0" smtClean="0"/>
              <a:t>Users can upgrade to provide paid plans that provide 100 GB,1TB</a:t>
            </a:r>
          </a:p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155894" y="0"/>
            <a:ext cx="727113" cy="8482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2"/>
                </a:solidFill>
              </a:rPr>
              <a:t>03</a:t>
            </a:r>
            <a:endParaRPr lang="en-US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EBF48AF7-627C-AD09-BBE8-3FBE172CB86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591175" y="355600"/>
            <a:ext cx="784225" cy="673100"/>
          </a:xfrm>
        </p:spPr>
        <p:txBody>
          <a:bodyPr anchor="ctr">
            <a:normAutofit/>
          </a:bodyPr>
          <a:lstStyle/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50DCBCB3-D515-ECC3-6A4D-5047557B8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011" y="132899"/>
            <a:ext cx="5522817" cy="3227246"/>
          </a:xfrm>
        </p:spPr>
        <p:txBody>
          <a:bodyPr anchor="b">
            <a:noAutofit/>
          </a:bodyPr>
          <a:lstStyle/>
          <a:p>
            <a:r>
              <a:rPr lang="en-US" sz="3600" dirty="0" smtClean="0"/>
              <a:t>Welcome to the New Era of Microsoft </a:t>
            </a:r>
            <a:r>
              <a:rPr lang="en-US" sz="3600" dirty="0" err="1" smtClean="0"/>
              <a:t>OneDrive</a:t>
            </a:r>
            <a:r>
              <a:rPr lang="en-US" sz="3600" dirty="0" smtClean="0"/>
              <a:t>: AI, Productivity, and Memories at Your Fingertips</a:t>
            </a:r>
            <a:br>
              <a:rPr lang="en-US" sz="3600" dirty="0" smtClean="0"/>
            </a:br>
            <a:endParaRPr lang="zh-CN" alt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:p14="http://schemas.microsoft.com/office/powerpoint/2010/main" xmlns:a14="http://schemas.microsoft.com/office/drawing/2010/main" xmlns="" id="{60885DCF-A97A-562D-0C8D-384067603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400" y="3723702"/>
            <a:ext cx="5420360" cy="2365948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 smtClean="0"/>
              <a:t>OneDrive</a:t>
            </a:r>
            <a:r>
              <a:rPr lang="en-US" b="1" dirty="0" smtClean="0"/>
              <a:t> is your gateway to seamlessly managing files, photos, and memories across work, home, and everywhere in between. Trusted by 94% of Fortune 500 companies millions of small businesses, and countless individuals, </a:t>
            </a:r>
            <a:r>
              <a:rPr lang="en-US" b="1" dirty="0" err="1" smtClean="0"/>
              <a:t>OneDrive</a:t>
            </a:r>
            <a:r>
              <a:rPr lang="en-US" b="1" dirty="0" smtClean="0"/>
              <a:t> is transforming how the world collaborates, stores, and connects.</a:t>
            </a:r>
          </a:p>
          <a:p>
            <a:endParaRPr lang="en-US" altLang="zh-CN" dirty="0"/>
          </a:p>
        </p:txBody>
      </p:sp>
      <p:pic>
        <p:nvPicPr>
          <p:cNvPr id="10" name="Picture Placeholder 9" descr="gametiles_com.microsoft.skydrive.jpg"/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t="4360" b="4360"/>
          <a:stretch>
            <a:fillRect/>
          </a:stretch>
        </p:blipFill>
        <p:spPr>
          <a:xfrm>
            <a:off x="1" y="0"/>
            <a:ext cx="5217915" cy="6400800"/>
          </a:xfrm>
        </p:spPr>
      </p:pic>
    </p:spTree>
    <p:extLst>
      <p:ext uri="{BB962C8B-B14F-4D97-AF65-F5344CB8AC3E}">
        <p14:creationId xmlns:p14="http://schemas.microsoft.com/office/powerpoint/2010/main" xmlns:a14="http://schemas.microsoft.com/office/drawing/2010/main" xmlns:a16="http://schemas.microsoft.com/office/drawing/2014/main" xmlns="" val="126723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ONE DRIVE</a:t>
            </a:r>
            <a:endParaRPr lang="en-US" u="sn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Cloud storage facility offered by Microsoft.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Launched on August 1,2007.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Earlier known as </a:t>
            </a:r>
            <a:r>
              <a:rPr lang="en-US" sz="2400" b="1" dirty="0" err="1" smtClean="0"/>
              <a:t>Skydrive</a:t>
            </a:r>
            <a:r>
              <a:rPr lang="en-US" sz="2400" b="1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Provides 5GB free storage ,but additional 5GB can be purchased through a monthly or yearly subscription plan.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err="1" smtClean="0"/>
              <a:t>OneDrive</a:t>
            </a:r>
            <a:r>
              <a:rPr lang="en-US" sz="2400" b="1" dirty="0" smtClean="0"/>
              <a:t> lets users store files and data on the remote servers.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These stored files can be synced with multiple devices and shared with the other users.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HEME" val="template.ppt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">
  <a:themeElements>
    <a:clrScheme name="2.27方案3">
      <a:dk1>
        <a:sysClr val="windowText" lastClr="000000"/>
      </a:dk1>
      <a:lt1>
        <a:sysClr val="window" lastClr="FFFFFF"/>
      </a:lt1>
      <a:dk2>
        <a:srgbClr val="1453D4"/>
      </a:dk2>
      <a:lt2>
        <a:srgbClr val="DBEFF9"/>
      </a:lt2>
      <a:accent1>
        <a:srgbClr val="9BEAFF"/>
      </a:accent1>
      <a:accent2>
        <a:srgbClr val="70A7F3"/>
      </a:accent2>
      <a:accent3>
        <a:srgbClr val="32B7F3"/>
      </a:accent3>
      <a:accent4>
        <a:srgbClr val="071D28"/>
      </a:accent4>
      <a:accent5>
        <a:srgbClr val="598196"/>
      </a:accent5>
      <a:accent6>
        <a:srgbClr val="50BBC1"/>
      </a:accent6>
      <a:hlink>
        <a:srgbClr val="2995AD"/>
      </a:hlink>
      <a:folHlink>
        <a:srgbClr val="85DFD0"/>
      </a:folHlink>
    </a:clrScheme>
    <a:fontScheme name="Custom 2">
      <a:majorFont>
        <a:latin typeface="Arial"/>
        <a:ea typeface=""/>
        <a:cs typeface=""/>
      </a:majorFont>
      <a:minorFont>
        <a:latin typeface="Aptos"/>
        <a:ea typeface=""/>
        <a:cs typeface=""/>
      </a:minorFont>
    </a:fontScheme>
    <a:fmtScheme name="OfficePLU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rcRect/>
          <a:stretch>
            <a:fillRect t="-18412" b="-39640"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PLUS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2">
  <a:themeElements>
    <a:clrScheme name="2.27方案3">
      <a:dk1>
        <a:sysClr val="windowText" lastClr="000000"/>
      </a:dk1>
      <a:lt1>
        <a:sysClr val="window" lastClr="FFFFFF"/>
      </a:lt1>
      <a:dk2>
        <a:srgbClr val="1453D4"/>
      </a:dk2>
      <a:lt2>
        <a:srgbClr val="DBEFF9"/>
      </a:lt2>
      <a:accent1>
        <a:srgbClr val="9BEAFF"/>
      </a:accent1>
      <a:accent2>
        <a:srgbClr val="70A7F3"/>
      </a:accent2>
      <a:accent3>
        <a:srgbClr val="32B7F3"/>
      </a:accent3>
      <a:accent4>
        <a:srgbClr val="071D28"/>
      </a:accent4>
      <a:accent5>
        <a:srgbClr val="598196"/>
      </a:accent5>
      <a:accent6>
        <a:srgbClr val="50BBC1"/>
      </a:accent6>
      <a:hlink>
        <a:srgbClr val="2995AD"/>
      </a:hlink>
      <a:folHlink>
        <a:srgbClr val="85DFD0"/>
      </a:folHlink>
    </a:clrScheme>
    <a:fontScheme name="Custom 2">
      <a:majorFont>
        <a:latin typeface="Arial"/>
        <a:ea typeface=""/>
        <a:cs typeface=""/>
      </a:majorFont>
      <a:minorFont>
        <a:latin typeface="Aptos"/>
        <a:ea typeface=""/>
        <a:cs typeface=""/>
      </a:minorFont>
    </a:fontScheme>
    <a:fmtScheme name="OfficePLU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rcRect/>
          <a:stretch>
            <a:fillRect t="-18412" b="-39640"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PLUS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67FBBEFD40724CA20725D6B3094130" ma:contentTypeVersion="14" ma:contentTypeDescription="Create a new document." ma:contentTypeScope="" ma:versionID="b563ecc397a77cd5d82b22a852f9d63c">
  <xsd:schema xmlns:xsd="http://www.w3.org/2001/XMLSchema" xmlns:xs="http://www.w3.org/2001/XMLSchema" xmlns:p="http://schemas.microsoft.com/office/2006/metadata/properties" xmlns:ns1="http://schemas.microsoft.com/sharepoint/v3" xmlns:ns2="21705155-b4ce-4c69-95dc-4fd6cb8c5571" xmlns:ns3="38de0ec0-4312-429b-9ba4-a6f7899b86f2" targetNamespace="http://schemas.microsoft.com/office/2006/metadata/properties" ma:root="true" ma:fieldsID="514fef1a96c1431b584933149cb0dc9f" ns1:_="" ns2:_="" ns3:_="">
    <xsd:import namespace="http://schemas.microsoft.com/sharepoint/v3"/>
    <xsd:import namespace="21705155-b4ce-4c69-95dc-4fd6cb8c5571"/>
    <xsd:import namespace="38de0ec0-4312-429b-9ba4-a6f7899b86f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705155-b4ce-4c69-95dc-4fd6cb8c557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de0ec0-4312-429b-9ba4-a6f7899b86f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1ef2866-7176-4fd6-ae15-58358271bbbc}" ma:internalName="TaxCatchAll" ma:showField="CatchAllData" ma:web="38de0ec0-4312-429b-9ba4-a6f7899b86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38de0ec0-4312-429b-9ba4-a6f7899b86f2" xsi:nil="true"/>
    <_ip_UnifiedCompliancePolicyProperties xmlns="http://schemas.microsoft.com/sharepoint/v3" xsi:nil="true"/>
    <lcf76f155ced4ddcb4097134ff3c332f xmlns="21705155-b4ce-4c69-95dc-4fd6cb8c557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A44E4B-1A91-4509-917C-EC59753BC7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1705155-b4ce-4c69-95dc-4fd6cb8c5571"/>
    <ds:schemaRef ds:uri="38de0ec0-4312-429b-9ba4-a6f7899b86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599FA8-926C-4FE5-9E7F-E46CDF48ACA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8de0ec0-4312-429b-9ba4-a6f7899b86f2"/>
    <ds:schemaRef ds:uri="21705155-b4ce-4c69-95dc-4fd6cb8c5571"/>
  </ds:schemaRefs>
</ds:datastoreItem>
</file>

<file path=customXml/itemProps3.xml><?xml version="1.0" encoding="utf-8"?>
<ds:datastoreItem xmlns:ds="http://schemas.openxmlformats.org/officeDocument/2006/customXml" ds:itemID="{01C010C0-775B-4F43-820F-D3BDAF9240F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698</Words>
  <Application>Microsoft Office PowerPoint</Application>
  <PresentationFormat>Custom</PresentationFormat>
  <Paragraphs>94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Custom</vt:lpstr>
      <vt:lpstr>Theme2</vt:lpstr>
      <vt:lpstr>CLOUD COMPUTING​</vt:lpstr>
      <vt:lpstr>Agenda</vt:lpstr>
      <vt:lpstr>Slide 3</vt:lpstr>
      <vt:lpstr>Slide 4</vt:lpstr>
      <vt:lpstr>How does cloud computing works?</vt:lpstr>
      <vt:lpstr>Slide 6</vt:lpstr>
      <vt:lpstr>CLOUD STORAGE SERVICE PROVIDERS</vt:lpstr>
      <vt:lpstr>Welcome to the New Era of Microsoft OneDrive: AI, Productivity, and Memories at Your Fingertips </vt:lpstr>
      <vt:lpstr>ONE DRIVE</vt:lpstr>
      <vt:lpstr>TYPES OF CLOUD SERVICES basis on ownership, size and access</vt:lpstr>
      <vt:lpstr>Slide 11</vt:lpstr>
      <vt:lpstr>Slide 12</vt:lpstr>
      <vt:lpstr>Slide 13</vt:lpstr>
      <vt:lpstr>Choose the correct option:</vt:lpstr>
      <vt:lpstr>Choose the correct option:</vt:lpstr>
      <vt:lpstr>Choose the correct option:</vt:lpstr>
      <vt:lpstr>2. Write True or False:</vt:lpstr>
      <vt:lpstr>3. Fill in the blanks with the option given below: community cloud/demand/skydrive/public cloud/cloud computing </vt:lpstr>
      <vt:lpstr>4.Answer in one or two words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COMPUTING​</dc:title>
  <dc:creator>System_For All</dc:creator>
  <cp:lastModifiedBy>System_For All</cp:lastModifiedBy>
  <cp:revision>18</cp:revision>
  <dcterms:modified xsi:type="dcterms:W3CDTF">2025-07-15T06:09:40Z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0x0101001867FBBEFD40724CA20725D6B3094130</vt:lpwstr>
  </property>
</Properties>
</file>