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8B9DD-FED5-425A-BAD1-CC08A88CC971}" type="datetimeFigureOut">
              <a:rPr lang="en-US" smtClean="0"/>
              <a:t>18-Jul-25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70FD0-0D8C-4A25-B0DD-277C0BE7FC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152400"/>
            <a:ext cx="3429000" cy="838200"/>
          </a:xfrm>
        </p:spPr>
        <p:txBody>
          <a:bodyPr/>
          <a:lstStyle/>
          <a:p>
            <a:r>
              <a:rPr lang="en-US" b="1" dirty="0" smtClean="0"/>
              <a:t>TOURISM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371600"/>
            <a:ext cx="7391400" cy="42672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cropped-k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144000" cy="2854271"/>
          </a:xfrm>
          <a:prstGeom prst="rect">
            <a:avLst/>
          </a:prstGeom>
        </p:spPr>
      </p:pic>
      <p:pic>
        <p:nvPicPr>
          <p:cNvPr id="8" name="Picture 7" descr="factors_affect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733800"/>
            <a:ext cx="8915400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actors-affecting-the-choice-of-destination-for-medical-touri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smvmrck00090pjx7ucl9qt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8990920">
            <a:off x="2147805" y="1832062"/>
            <a:ext cx="6716713" cy="349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152400"/>
            <a:ext cx="3200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1" y="229997"/>
            <a:ext cx="5486400" cy="590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</Words>
  <Application>Microsoft Office PowerPoint</Application>
  <PresentationFormat>On-screen Show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TOURISM 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TOURISM</dc:title>
  <dc:creator>EXAM CELL</dc:creator>
  <cp:lastModifiedBy>EXAM CELL</cp:lastModifiedBy>
  <cp:revision>5</cp:revision>
  <dcterms:created xsi:type="dcterms:W3CDTF">2025-07-18T04:19:55Z</dcterms:created>
  <dcterms:modified xsi:type="dcterms:W3CDTF">2025-07-18T05:04:30Z</dcterms:modified>
</cp:coreProperties>
</file>