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3F3EE-B8ED-4F2D-955E-5A8DC6729629}" type="datetimeFigureOut">
              <a:rPr lang="en-US" smtClean="0"/>
              <a:t>21-Jul-25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02A31-EB48-4A7A-A4F8-E91422FE27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chanical_weathering_of_a_cement_bollard_-_201105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foliation_joi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nular-disintegratio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11" y="762000"/>
            <a:ext cx="7906565" cy="52577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neycombs-weathering-ut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" y="0"/>
            <a:ext cx="913808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0299331_621221770805415_770305583225396876_n.jpg"/>
          <p:cNvPicPr>
            <a:picLocks noChangeAspect="1"/>
          </p:cNvPicPr>
          <p:nvPr/>
        </p:nvPicPr>
        <p:blipFill>
          <a:blip r:embed="rId2"/>
          <a:srcRect l="13830" r="13830"/>
          <a:stretch>
            <a:fillRect/>
          </a:stretch>
        </p:blipFill>
        <p:spPr>
          <a:xfrm>
            <a:off x="2057400" y="228600"/>
            <a:ext cx="5181600" cy="6381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395184,h_400,q_80,w_6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03" y="609600"/>
            <a:ext cx="8486394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74310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5181600" cy="3281680"/>
          </a:xfrm>
          <a:prstGeom prst="rect">
            <a:avLst/>
          </a:prstGeom>
        </p:spPr>
      </p:pic>
      <p:pic>
        <p:nvPicPr>
          <p:cNvPr id="3" name="Picture 2" descr="gopher-tortoise61786545551839749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595418"/>
            <a:ext cx="5321061" cy="31863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isc files\PK\weathering\excava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203" y="609600"/>
            <a:ext cx="8451595" cy="563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1</cp:revision>
  <dcterms:created xsi:type="dcterms:W3CDTF">2025-07-21T05:21:28Z</dcterms:created>
  <dcterms:modified xsi:type="dcterms:W3CDTF">2025-07-21T05:29:10Z</dcterms:modified>
</cp:coreProperties>
</file>