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SLIDES_API64193885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SLIDES_API64193885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SLIDES_API64193885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SLIDES_API64193885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SLIDES_API64193885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SLIDES_API64193885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SLIDES_API64193885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SLIDES_API64193885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SLIDES_API64193885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SLIDES_API64193885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SLIDES_API64193885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SLIDES_API64193885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944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103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71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315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889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64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347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57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07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76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34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73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656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0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6" Type="http://schemas.openxmlformats.org/officeDocument/2006/relationships/theme" Target="../theme/theme1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7/21/2025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6511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5.xml" /><Relationship Id="rId4" Type="http://schemas.openxmlformats.org/officeDocument/2006/relationships/image" Target="../media/image3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5.xml" /><Relationship Id="rId4" Type="http://schemas.openxmlformats.org/officeDocument/2006/relationships/image" Target="../media/image5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5.xml" /><Relationship Id="rId4" Type="http://schemas.openxmlformats.org/officeDocument/2006/relationships/image" Target="../media/image7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5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5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5.xml" /><Relationship Id="rId4" Type="http://schemas.openxmlformats.org/officeDocument/2006/relationships/image" Target="../media/image11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115562" y="1988934"/>
            <a:ext cx="8117344" cy="21404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Making Presentations: Audio, Video, Graphics and More!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We'll Learn Today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Adding Audio to Your Slides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Click the "Insert" tab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Look for the "Audio" button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Choose from: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Audio from your computer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Record your own voice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Find audio online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Use audio icons or hide them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Set audio to play </a:t>
            </a:r>
            <a:endParaRPr lang="en-I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automatically or when clicked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580B5A-371A-7EBA-64D5-039511051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642" y="1174750"/>
            <a:ext cx="2714625" cy="16859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E424F1-3CB3-3EB8-2D4E-65A5796ED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243" y="3125638"/>
            <a:ext cx="4370057" cy="16859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Making Videos Part of Your Story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Find the "Insert" tab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Click "Video"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You can: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videos from your computer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Search online videos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Record your own video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Resize the video to fit your slide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Choose when the video starts playing</a:t>
            </a: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DD4C0F-3CD3-0DF6-6F27-2F5CEB519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046" y="1383233"/>
            <a:ext cx="2727232" cy="12466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CE6655-CFBE-97D1-7ABB-A8256B5E1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8077" y="2860675"/>
            <a:ext cx="3839170" cy="19971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SmartArt?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744309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Special graphics that make information look cool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Helps organize ideas in pictures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Makes lists more interesting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Shows steps in a process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Perfect for showing how things connect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Easy to change and customize</a:t>
            </a: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5CF472-47EB-9974-4624-AA1B28AD0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798" y="2716009"/>
            <a:ext cx="3942502" cy="21060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396163-B490-C91C-561A-5E33186E1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741" y="863263"/>
            <a:ext cx="3152775" cy="144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Popular SmartArt Layouts</a:t>
            </a: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Lists: Turn boring bullets into pictures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Process: Show steps in order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Cycle: Show how things go around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Hierarchy: Show who reports to who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Picture: Add photos to your diagrams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Pyramid: Show levels of importance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677740-30D9-65EB-CC78-83B272C31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508" y="1659321"/>
            <a:ext cx="4730329" cy="24027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Adding Animation to Objects</a:t>
            </a:r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330128" cy="41374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Select what you want to animate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Click "Animations" tab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Choose from: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Entrance effects (how things appear)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Exit effects (how things disappear)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Emphasis effects (make things stand out)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Motion paths (make things move)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95E31C-B8DD-2E9F-1D45-AE9237D9B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720" y="1684662"/>
            <a:ext cx="4738294" cy="30138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Slide Transitions</a:t>
            </a:r>
            <a:endParaRPr dirty="0"/>
          </a:p>
        </p:txBody>
      </p:sp>
      <p:sp>
        <p:nvSpPr>
          <p:cNvPr id="97" name="Google Shape;97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Find the "Transitions" tab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Popular transitions: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Fade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Push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Wipe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Morph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Don't use too many different ones!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0D17F8-5AB3-D4FB-7669-27B7E9FEF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406" y="1285302"/>
            <a:ext cx="4702569" cy="17285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1BA3B6-63D2-4EF4-408A-387E4444C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502" y="3067100"/>
            <a:ext cx="2466975" cy="184785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7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Quotable</vt:lpstr>
      <vt:lpstr>Making Presentations: Audio, Video, Graphics and More!</vt:lpstr>
      <vt:lpstr>Adding Audio to Your Slides</vt:lpstr>
      <vt:lpstr>Making Videos Part of Your Story</vt:lpstr>
      <vt:lpstr>What is SmartArt?</vt:lpstr>
      <vt:lpstr>Popular SmartArt Layouts</vt:lpstr>
      <vt:lpstr>Adding Animation to Objects</vt:lpstr>
      <vt:lpstr>Slide Transitions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Presentations: Audio, Video, Graphics and More!</dc:title>
  <cp:lastModifiedBy>trishita.sajc@gmail.com</cp:lastModifiedBy>
  <cp:revision>3</cp:revision>
  <dcterms:modified xsi:type="dcterms:W3CDTF">2025-07-21T07:11:09Z</dcterms:modified>
</cp:coreProperties>
</file>