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DAEB9-7AA6-428D-B87C-A716341B99C2}" type="datetimeFigureOut">
              <a:rPr lang="en-US" smtClean="0"/>
              <a:t>30-Jul-25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E289-5E0A-4170-8D9E-AF6A80F90A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DAEB9-7AA6-428D-B87C-A716341B99C2}" type="datetimeFigureOut">
              <a:rPr lang="en-US" smtClean="0"/>
              <a:t>30-Jul-25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E289-5E0A-4170-8D9E-AF6A80F90A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DAEB9-7AA6-428D-B87C-A716341B99C2}" type="datetimeFigureOut">
              <a:rPr lang="en-US" smtClean="0"/>
              <a:t>30-Jul-25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E289-5E0A-4170-8D9E-AF6A80F90A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DAEB9-7AA6-428D-B87C-A716341B99C2}" type="datetimeFigureOut">
              <a:rPr lang="en-US" smtClean="0"/>
              <a:t>30-Jul-25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E289-5E0A-4170-8D9E-AF6A80F90A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DAEB9-7AA6-428D-B87C-A716341B99C2}" type="datetimeFigureOut">
              <a:rPr lang="en-US" smtClean="0"/>
              <a:t>30-Jul-25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E289-5E0A-4170-8D9E-AF6A80F90A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DAEB9-7AA6-428D-B87C-A716341B99C2}" type="datetimeFigureOut">
              <a:rPr lang="en-US" smtClean="0"/>
              <a:t>30-Jul-25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E289-5E0A-4170-8D9E-AF6A80F90A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DAEB9-7AA6-428D-B87C-A716341B99C2}" type="datetimeFigureOut">
              <a:rPr lang="en-US" smtClean="0"/>
              <a:t>30-Jul-25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E289-5E0A-4170-8D9E-AF6A80F90A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DAEB9-7AA6-428D-B87C-A716341B99C2}" type="datetimeFigureOut">
              <a:rPr lang="en-US" smtClean="0"/>
              <a:t>30-Jul-25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E289-5E0A-4170-8D9E-AF6A80F90A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DAEB9-7AA6-428D-B87C-A716341B99C2}" type="datetimeFigureOut">
              <a:rPr lang="en-US" smtClean="0"/>
              <a:t>30-Jul-25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E289-5E0A-4170-8D9E-AF6A80F90A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DAEB9-7AA6-428D-B87C-A716341B99C2}" type="datetimeFigureOut">
              <a:rPr lang="en-US" smtClean="0"/>
              <a:t>30-Jul-25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E289-5E0A-4170-8D9E-AF6A80F90A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DAEB9-7AA6-428D-B87C-A716341B99C2}" type="datetimeFigureOut">
              <a:rPr lang="en-US" smtClean="0"/>
              <a:t>30-Jul-25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DE289-5E0A-4170-8D9E-AF6A80F90A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DAEB9-7AA6-428D-B87C-A716341B99C2}" type="datetimeFigureOut">
              <a:rPr lang="en-US" smtClean="0"/>
              <a:t>30-Jul-25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DE289-5E0A-4170-8D9E-AF6A80F90AB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ock-photo-stage-of-a-river-profile-the-hydrology-and-fluvial-geomorphology-fluvial-landforms-v-shaped-1089485894.jpg"/>
          <p:cNvPicPr>
            <a:picLocks noChangeAspect="1"/>
          </p:cNvPicPr>
          <p:nvPr/>
        </p:nvPicPr>
        <p:blipFill>
          <a:blip r:embed="rId2"/>
          <a:srcRect b="7921"/>
          <a:stretch>
            <a:fillRect/>
          </a:stretch>
        </p:blipFill>
        <p:spPr>
          <a:xfrm>
            <a:off x="381000" y="228600"/>
            <a:ext cx="8488575" cy="62894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The upper course of a river - Internet Geograph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"/>
            <a:ext cx="5334000" cy="2958591"/>
          </a:xfrm>
          <a:prstGeom prst="rect">
            <a:avLst/>
          </a:prstGeom>
          <a:noFill/>
        </p:spPr>
      </p:pic>
      <p:pic>
        <p:nvPicPr>
          <p:cNvPr id="2054" name="Picture 6" descr="AS rivers essay | kmccare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3276600"/>
            <a:ext cx="5190794" cy="34956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72200" y="8382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</a:t>
            </a:r>
            <a:r>
              <a:rPr lang="en-US" dirty="0" smtClean="0"/>
              <a:t> SHAPED VALLEY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or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4214798" cy="3163227"/>
          </a:xfrm>
          <a:prstGeom prst="rect">
            <a:avLst/>
          </a:prstGeom>
          <a:noFill/>
        </p:spPr>
      </p:pic>
      <p:pic>
        <p:nvPicPr>
          <p:cNvPr id="15364" name="Picture 4" descr="Canyons, Gorges and Valleys of India - UPS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3429000"/>
            <a:ext cx="5451938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THE WORLD GEOGRAPHY: 12 Fascinating Gorges Around the Worl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5257800" cy="3354114"/>
          </a:xfrm>
          <a:prstGeom prst="rect">
            <a:avLst/>
          </a:prstGeom>
          <a:noFill/>
        </p:spPr>
      </p:pic>
      <p:pic>
        <p:nvPicPr>
          <p:cNvPr id="3" name="Picture 4" descr="Canyons, Gorges and Valleys of India - UPS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5184" y="3733800"/>
            <a:ext cx="5062514" cy="2971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Naturally Created Potholes On The Riverbed Of The Kukadi River Nighoj  Ahmednagar District Maharashtra Stock Photo - Download Image Now - iSto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4798257" cy="3200400"/>
          </a:xfrm>
          <a:prstGeom prst="rect">
            <a:avLst/>
          </a:prstGeom>
          <a:noFill/>
        </p:spPr>
      </p:pic>
      <p:pic>
        <p:nvPicPr>
          <p:cNvPr id="18436" name="Picture 4" descr="Photographs showing typical stream potholes in gneisses (a, b,... |  Download Scientific Diagra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5750" y="3492940"/>
            <a:ext cx="4895850" cy="328886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638800" y="762000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POTHOLES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otholes and Plunge Pools: Erosional Landforms - QS Study"/>
          <p:cNvPicPr>
            <a:picLocks noChangeAspect="1" noChangeArrowheads="1"/>
          </p:cNvPicPr>
          <p:nvPr/>
        </p:nvPicPr>
        <p:blipFill>
          <a:blip r:embed="rId2"/>
          <a:srcRect b="14286"/>
          <a:stretch>
            <a:fillRect/>
          </a:stretch>
        </p:blipFill>
        <p:spPr bwMode="auto">
          <a:xfrm>
            <a:off x="228600" y="228600"/>
            <a:ext cx="3962400" cy="2971800"/>
          </a:xfrm>
          <a:prstGeom prst="rect">
            <a:avLst/>
          </a:prstGeom>
          <a:noFill/>
        </p:spPr>
      </p:pic>
      <p:pic>
        <p:nvPicPr>
          <p:cNvPr id="17412" name="Picture 4" descr="178 Plunge Pools Stock Photos - Free &amp; Royalty-Free Stock Photos from  Dreamstim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3276600"/>
            <a:ext cx="5064722" cy="336804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105400" y="1219200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PLUNGE POOLS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Incised or Entrenched Meanders - QS Stud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1"/>
            <a:ext cx="4114800" cy="3600450"/>
          </a:xfrm>
          <a:prstGeom prst="rect">
            <a:avLst/>
          </a:prstGeom>
          <a:noFill/>
        </p:spPr>
      </p:pic>
      <p:pic>
        <p:nvPicPr>
          <p:cNvPr id="19460" name="Picture 4" descr="Entrenched meanders hi-res stock photography and images - Alamy"/>
          <p:cNvPicPr>
            <a:picLocks noChangeAspect="1" noChangeArrowheads="1"/>
          </p:cNvPicPr>
          <p:nvPr/>
        </p:nvPicPr>
        <p:blipFill>
          <a:blip r:embed="rId3"/>
          <a:srcRect t="4516" b="9681"/>
          <a:stretch>
            <a:fillRect/>
          </a:stretch>
        </p:blipFill>
        <p:spPr bwMode="auto">
          <a:xfrm>
            <a:off x="4265862" y="3581400"/>
            <a:ext cx="4649537" cy="31179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29200" y="1447800"/>
            <a:ext cx="327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ENTRENCHED MEANDERS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A level Geography: River Rejuvenation (River Terraces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"/>
            <a:ext cx="4114800" cy="4114800"/>
          </a:xfrm>
          <a:prstGeom prst="rect">
            <a:avLst/>
          </a:prstGeom>
          <a:noFill/>
        </p:spPr>
      </p:pic>
      <p:pic>
        <p:nvPicPr>
          <p:cNvPr id="20484" name="Picture 4" descr="River Terraces - QS Stud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4267200"/>
            <a:ext cx="5181600" cy="25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8</Words>
  <Application>Microsoft Office PowerPoint</Application>
  <PresentationFormat>On-screen Show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EXAM CELL</dc:creator>
  <cp:lastModifiedBy>EXAM CELL</cp:lastModifiedBy>
  <cp:revision>3</cp:revision>
  <dcterms:created xsi:type="dcterms:W3CDTF">2025-07-30T04:44:17Z</dcterms:created>
  <dcterms:modified xsi:type="dcterms:W3CDTF">2025-07-30T05:04:42Z</dcterms:modified>
</cp:coreProperties>
</file>