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5894" autoAdjust="0"/>
  </p:normalViewPr>
  <p:slideViewPr>
    <p:cSldViewPr>
      <p:cViewPr varScale="1">
        <p:scale>
          <a:sx n="86" d="100"/>
          <a:sy n="8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9E19-27C7-4B44-A77A-BD983E601526}" type="datetimeFigureOut">
              <a:rPr lang="en-US" smtClean="0"/>
              <a:t>31-Jul-25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D60C2-5E9F-4210-9A85-3B72E668D1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lluvial fan - Wikiped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613774" cy="64603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kanagan Alluvial Fan Hydrology: A Prim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4463714" cy="3200400"/>
          </a:xfrm>
          <a:prstGeom prst="rect">
            <a:avLst/>
          </a:prstGeom>
          <a:noFill/>
        </p:spPr>
      </p:pic>
      <p:pic>
        <p:nvPicPr>
          <p:cNvPr id="1028" name="Picture 4" descr="Alluvial fan | Process, Characteristics &amp; Types | Britanni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2971800"/>
            <a:ext cx="5107459" cy="370541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53000" y="1066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Alluvial fan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Monitoring River Delta Using Remote Sensing | Space4Water Port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1"/>
            <a:ext cx="5146835" cy="2895600"/>
          </a:xfrm>
          <a:prstGeom prst="rect">
            <a:avLst/>
          </a:prstGeom>
          <a:noFill/>
        </p:spPr>
      </p:pic>
      <p:pic>
        <p:nvPicPr>
          <p:cNvPr id="15364" name="Picture 4" descr="What Is a River Delta and How Is It Formed? - Delta Landform Form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172883"/>
            <a:ext cx="5413375" cy="360891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72200" y="12954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Deltas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What is a Flood Plain &amp; How are Floodplains Formed?"/>
          <p:cNvPicPr>
            <a:picLocks noChangeAspect="1" noChangeArrowheads="1"/>
          </p:cNvPicPr>
          <p:nvPr/>
        </p:nvPicPr>
        <p:blipFill>
          <a:blip r:embed="rId2"/>
          <a:srcRect l="3846" r="3846" b="6371"/>
          <a:stretch>
            <a:fillRect/>
          </a:stretch>
        </p:blipFill>
        <p:spPr bwMode="auto">
          <a:xfrm>
            <a:off x="152400" y="-1"/>
            <a:ext cx="4247536" cy="2743201"/>
          </a:xfrm>
          <a:prstGeom prst="rect">
            <a:avLst/>
          </a:prstGeom>
          <a:noFill/>
        </p:spPr>
      </p:pic>
      <p:pic>
        <p:nvPicPr>
          <p:cNvPr id="16388" name="Picture 4" descr="Flood Plain Defini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895600"/>
            <a:ext cx="5723945" cy="3810001"/>
          </a:xfrm>
          <a:prstGeom prst="rect">
            <a:avLst/>
          </a:prstGeom>
          <a:noFill/>
        </p:spPr>
      </p:pic>
      <p:pic>
        <p:nvPicPr>
          <p:cNvPr id="16390" name="Picture 6" descr="Floodpla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2399"/>
            <a:ext cx="3810000" cy="2516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What is 'Point Bar': Point bar or Meander b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80999"/>
            <a:ext cx="7696200" cy="57721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xamples of cutbank and point bar, which are distinct features of... |  Download Scientific Diagra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6781800" cy="6781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Meander | What, Formation | A Level Geography Revisi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5342283" cy="3276600"/>
          </a:xfrm>
          <a:prstGeom prst="rect">
            <a:avLst/>
          </a:prstGeom>
          <a:noFill/>
        </p:spPr>
      </p:pic>
      <p:pic>
        <p:nvPicPr>
          <p:cNvPr id="19460" name="Picture 4" descr="Meand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429000"/>
            <a:ext cx="4953000" cy="32772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324600" y="14478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Meanders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Landforms in the World: Fluvial Landform ( 07.Braided Channel 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1" y="152401"/>
            <a:ext cx="4876799" cy="3150412"/>
          </a:xfrm>
          <a:prstGeom prst="rect">
            <a:avLst/>
          </a:prstGeom>
          <a:noFill/>
        </p:spPr>
      </p:pic>
      <p:pic>
        <p:nvPicPr>
          <p:cNvPr id="20484" name="Picture 4" descr="Braided Stre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3377808"/>
            <a:ext cx="4982047" cy="331985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943600" y="1524000"/>
            <a:ext cx="220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Braided channels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</Words>
  <Application>Microsoft Office PowerPoint</Application>
  <PresentationFormat>On-screen Show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3</cp:revision>
  <dcterms:created xsi:type="dcterms:W3CDTF">2025-07-31T04:44:43Z</dcterms:created>
  <dcterms:modified xsi:type="dcterms:W3CDTF">2025-07-31T05:08:58Z</dcterms:modified>
</cp:coreProperties>
</file>