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29"/>
  </p:notesMasterIdLst>
  <p:handoutMasterIdLst>
    <p:handoutMasterId r:id="rId30"/>
  </p:handoutMasterIdLst>
  <p:sldIdLst>
    <p:sldId id="266" r:id="rId5"/>
    <p:sldId id="274" r:id="rId6"/>
    <p:sldId id="277" r:id="rId7"/>
    <p:sldId id="276" r:id="rId8"/>
    <p:sldId id="275" r:id="rId9"/>
    <p:sldId id="264" r:id="rId10"/>
    <p:sldId id="268" r:id="rId11"/>
    <p:sldId id="256" r:id="rId12"/>
    <p:sldId id="267" r:id="rId13"/>
    <p:sldId id="257" r:id="rId14"/>
    <p:sldId id="269" r:id="rId15"/>
    <p:sldId id="258" r:id="rId16"/>
    <p:sldId id="259" r:id="rId17"/>
    <p:sldId id="272" r:id="rId18"/>
    <p:sldId id="260" r:id="rId19"/>
    <p:sldId id="270" r:id="rId20"/>
    <p:sldId id="271" r:id="rId21"/>
    <p:sldId id="278" r:id="rId22"/>
    <p:sldId id="279" r:id="rId23"/>
    <p:sldId id="280" r:id="rId24"/>
    <p:sldId id="281" r:id="rId25"/>
    <p:sldId id="282" r:id="rId26"/>
    <p:sldId id="283" r:id="rId27"/>
    <p:sldId id="273" r:id="rId28"/>
  </p:sldIdLst>
  <p:sldSz cx="155448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3144" userDrawn="1">
          <p15:clr>
            <a:srgbClr val="A4A3A4"/>
          </p15:clr>
        </p15:guide>
        <p15:guide id="2" pos="4848"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3031"/>
    <p:restoredTop sz="94638"/>
  </p:normalViewPr>
  <p:slideViewPr>
    <p:cSldViewPr snapToGrid="0" snapToObjects="1">
      <p:cViewPr>
        <p:scale>
          <a:sx n="50" d="100"/>
          <a:sy n="50" d="100"/>
        </p:scale>
        <p:origin x="-816" y="-486"/>
      </p:cViewPr>
      <p:guideLst>
        <p:guide orient="horz" pos="3144"/>
        <p:guide pos="4848"/>
      </p:guideLst>
    </p:cSldViewPr>
  </p:slideViewPr>
  <p:notesTextViewPr>
    <p:cViewPr>
      <p:scale>
        <a:sx n="1" d="1"/>
        <a:sy n="1" d="1"/>
      </p:scale>
      <p:origin x="0" y="0"/>
    </p:cViewPr>
  </p:notesTextViewPr>
  <p:notesViewPr>
    <p:cSldViewPr snapToGrid="0" snapToObjects="1" showGuides="1">
      <p:cViewPr varScale="1">
        <p:scale>
          <a:sx n="88" d="100"/>
          <a:sy n="88" d="100"/>
        </p:scale>
        <p:origin x="2664" y="176"/>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pPr/>
              <a:t>01-Aug-25</a:t>
            </a:fld>
            <a:endParaRPr lang="en-US" dirty="0"/>
          </a:p>
        </p:txBody>
      </p:sp>
      <p:sp>
        <p:nvSpPr>
          <p:cNvPr id="4" name="Footer Placeholder 3">
            <a:extLst>
              <a:ext uri="{FF2B5EF4-FFF2-40B4-BE49-F238E27FC236}">
                <a16:creationId xmlns=""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pPr/>
              <a:t>‹#›</a:t>
            </a:fld>
            <a:endParaRPr lang="en-US" dirty="0"/>
          </a:p>
        </p:txBody>
      </p:sp>
    </p:spTree>
    <p:extLst>
      <p:ext uri="{BB962C8B-B14F-4D97-AF65-F5344CB8AC3E}">
        <p14:creationId xmlns=""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pPr/>
              <a:t>01-Aug-25</a:t>
            </a:fld>
            <a:endParaRPr lang="en-US" dirty="0"/>
          </a:p>
        </p:txBody>
      </p:sp>
      <p:sp>
        <p:nvSpPr>
          <p:cNvPr id="4" name="Slide Image Placeholder 3"/>
          <p:cNvSpPr>
            <a:spLocks noGrp="1" noRot="1" noChangeAspect="1"/>
          </p:cNvSpPr>
          <p:nvPr>
            <p:ph type="sldImg" idx="2"/>
          </p:nvPr>
        </p:nvSpPr>
        <p:spPr>
          <a:xfrm>
            <a:off x="1044575" y="1143000"/>
            <a:ext cx="476885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pPr/>
              <a:t>‹#›</a:t>
            </a:fld>
            <a:endParaRPr lang="en-US" dirty="0"/>
          </a:p>
        </p:txBody>
      </p:sp>
    </p:spTree>
    <p:extLst>
      <p:ext uri="{BB962C8B-B14F-4D97-AF65-F5344CB8AC3E}">
        <p14:creationId xmlns=""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1228954" rtl="0" eaLnBrk="1" latinLnBrk="0" hangingPunct="1">
      <a:defRPr sz="1613" kern="1200">
        <a:solidFill>
          <a:schemeClr val="tx1"/>
        </a:solidFill>
        <a:latin typeface="+mn-lt"/>
        <a:ea typeface="+mn-ea"/>
        <a:cs typeface="+mn-cs"/>
      </a:defRPr>
    </a:lvl1pPr>
    <a:lvl2pPr marL="614477" algn="l" defTabSz="1228954" rtl="0" eaLnBrk="1" latinLnBrk="0" hangingPunct="1">
      <a:defRPr sz="1613" kern="1200">
        <a:solidFill>
          <a:schemeClr val="tx1"/>
        </a:solidFill>
        <a:latin typeface="+mn-lt"/>
        <a:ea typeface="+mn-ea"/>
        <a:cs typeface="+mn-cs"/>
      </a:defRPr>
    </a:lvl2pPr>
    <a:lvl3pPr marL="1228954" algn="l" defTabSz="1228954" rtl="0" eaLnBrk="1" latinLnBrk="0" hangingPunct="1">
      <a:defRPr sz="1613" kern="1200">
        <a:solidFill>
          <a:schemeClr val="tx1"/>
        </a:solidFill>
        <a:latin typeface="+mn-lt"/>
        <a:ea typeface="+mn-ea"/>
        <a:cs typeface="+mn-cs"/>
      </a:defRPr>
    </a:lvl3pPr>
    <a:lvl4pPr marL="1843430" algn="l" defTabSz="1228954" rtl="0" eaLnBrk="1" latinLnBrk="0" hangingPunct="1">
      <a:defRPr sz="1613" kern="1200">
        <a:solidFill>
          <a:schemeClr val="tx1"/>
        </a:solidFill>
        <a:latin typeface="+mn-lt"/>
        <a:ea typeface="+mn-ea"/>
        <a:cs typeface="+mn-cs"/>
      </a:defRPr>
    </a:lvl4pPr>
    <a:lvl5pPr marL="2457907" algn="l" defTabSz="1228954" rtl="0" eaLnBrk="1" latinLnBrk="0" hangingPunct="1">
      <a:defRPr sz="1613" kern="1200">
        <a:solidFill>
          <a:schemeClr val="tx1"/>
        </a:solidFill>
        <a:latin typeface="+mn-lt"/>
        <a:ea typeface="+mn-ea"/>
        <a:cs typeface="+mn-cs"/>
      </a:defRPr>
    </a:lvl5pPr>
    <a:lvl6pPr marL="3072384" algn="l" defTabSz="1228954" rtl="0" eaLnBrk="1" latinLnBrk="0" hangingPunct="1">
      <a:defRPr sz="1613" kern="1200">
        <a:solidFill>
          <a:schemeClr val="tx1"/>
        </a:solidFill>
        <a:latin typeface="+mn-lt"/>
        <a:ea typeface="+mn-ea"/>
        <a:cs typeface="+mn-cs"/>
      </a:defRPr>
    </a:lvl6pPr>
    <a:lvl7pPr marL="3686861" algn="l" defTabSz="1228954" rtl="0" eaLnBrk="1" latinLnBrk="0" hangingPunct="1">
      <a:defRPr sz="1613" kern="1200">
        <a:solidFill>
          <a:schemeClr val="tx1"/>
        </a:solidFill>
        <a:latin typeface="+mn-lt"/>
        <a:ea typeface="+mn-ea"/>
        <a:cs typeface="+mn-cs"/>
      </a:defRPr>
    </a:lvl7pPr>
    <a:lvl8pPr marL="4301338" algn="l" defTabSz="1228954" rtl="0" eaLnBrk="1" latinLnBrk="0" hangingPunct="1">
      <a:defRPr sz="1613" kern="1200">
        <a:solidFill>
          <a:schemeClr val="tx1"/>
        </a:solidFill>
        <a:latin typeface="+mn-lt"/>
        <a:ea typeface="+mn-ea"/>
        <a:cs typeface="+mn-cs"/>
      </a:defRPr>
    </a:lvl8pPr>
    <a:lvl9pPr marL="4915814" algn="l" defTabSz="1228954" rtl="0" eaLnBrk="1" latinLnBrk="0" hangingPunct="1">
      <a:defRPr sz="161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07B2A2B9-05C3-4D4C-A5FA-2825AEF4290C}"/>
              </a:ext>
            </a:extLst>
          </p:cNvPr>
          <p:cNvSpPr/>
          <p:nvPr userDrawn="1"/>
        </p:nvSpPr>
        <p:spPr>
          <a:xfrm>
            <a:off x="7696199" y="8658807"/>
            <a:ext cx="7868479" cy="1418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Rectangle 6">
            <a:extLst>
              <a:ext uri="{FF2B5EF4-FFF2-40B4-BE49-F238E27FC236}">
                <a16:creationId xmlns="" xmlns:a16="http://schemas.microsoft.com/office/drawing/2014/main" id="{0F690A9D-E97C-6E45-88B8-10C6AF357AAC}"/>
              </a:ext>
            </a:extLst>
          </p:cNvPr>
          <p:cNvSpPr/>
          <p:nvPr userDrawn="1"/>
        </p:nvSpPr>
        <p:spPr>
          <a:xfrm>
            <a:off x="-4243" y="0"/>
            <a:ext cx="7700443" cy="10058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Picture Placeholder 9">
            <a:extLst>
              <a:ext uri="{FF2B5EF4-FFF2-40B4-BE49-F238E27FC236}">
                <a16:creationId xmlns="" xmlns:a16="http://schemas.microsoft.com/office/drawing/2014/main" id="{00EE1104-237A-BF43-A4B2-12D92FA5B9FD}"/>
              </a:ext>
            </a:extLst>
          </p:cNvPr>
          <p:cNvSpPr>
            <a:spLocks noGrp="1"/>
          </p:cNvSpPr>
          <p:nvPr>
            <p:ph type="pic" sz="quarter" idx="10"/>
          </p:nvPr>
        </p:nvSpPr>
        <p:spPr>
          <a:xfrm>
            <a:off x="8080375" y="0"/>
            <a:ext cx="7091363" cy="9105900"/>
          </a:xfrm>
          <a:solidFill>
            <a:schemeClr val="tx1"/>
          </a:solidFill>
        </p:spPr>
        <p:txBody>
          <a:bodyPr/>
          <a:lstStyle/>
          <a:p>
            <a:r>
              <a:rPr lang="en-US" smtClean="0"/>
              <a:t>Click icon to add picture</a:t>
            </a:r>
            <a:endParaRPr lang="en-US" dirty="0"/>
          </a:p>
        </p:txBody>
      </p:sp>
      <p:sp>
        <p:nvSpPr>
          <p:cNvPr id="12" name="Text Placeholder 11">
            <a:extLst>
              <a:ext uri="{FF2B5EF4-FFF2-40B4-BE49-F238E27FC236}">
                <a16:creationId xmlns="" xmlns:a16="http://schemas.microsoft.com/office/drawing/2014/main" id="{C661BACD-AAF9-B74C-8453-53F0E1129069}"/>
              </a:ext>
            </a:extLst>
          </p:cNvPr>
          <p:cNvSpPr>
            <a:spLocks noGrp="1"/>
          </p:cNvSpPr>
          <p:nvPr>
            <p:ph type="body" sz="quarter" idx="11" hasCustomPrompt="1"/>
          </p:nvPr>
        </p:nvSpPr>
        <p:spPr>
          <a:xfrm>
            <a:off x="8080374" y="9105900"/>
            <a:ext cx="7091363" cy="952500"/>
          </a:xfrm>
        </p:spPr>
        <p:txBody>
          <a:bodyPr anchor="ctr">
            <a:noAutofit/>
          </a:bodyPr>
          <a:lstStyle>
            <a:lvl1pPr marL="0" indent="0" algn="ctr">
              <a:buNone/>
              <a:defRPr sz="2000"/>
            </a:lvl1pPr>
          </a:lstStyle>
          <a:p>
            <a:pPr lvl="0"/>
            <a:r>
              <a:rPr lang="en-US" dirty="0"/>
              <a:t>MONTH [YEAR]</a:t>
            </a:r>
          </a:p>
        </p:txBody>
      </p:sp>
      <p:sp>
        <p:nvSpPr>
          <p:cNvPr id="16" name="Text Placeholder 15">
            <a:extLst>
              <a:ext uri="{FF2B5EF4-FFF2-40B4-BE49-F238E27FC236}">
                <a16:creationId xmlns="" xmlns:a16="http://schemas.microsoft.com/office/drawing/2014/main" id="{AC802AFF-94A7-DC42-8F84-A8D739AC9D07}"/>
              </a:ext>
            </a:extLst>
          </p:cNvPr>
          <p:cNvSpPr>
            <a:spLocks noGrp="1"/>
          </p:cNvSpPr>
          <p:nvPr>
            <p:ph type="body" sz="quarter" idx="12" hasCustomPrompt="1"/>
          </p:nvPr>
        </p:nvSpPr>
        <p:spPr>
          <a:xfrm>
            <a:off x="12203761" y="6196013"/>
            <a:ext cx="2632075" cy="2909887"/>
          </a:xfrm>
          <a:solidFill>
            <a:schemeClr val="tx1">
              <a:alpha val="70000"/>
            </a:schemeClr>
          </a:solidFill>
        </p:spPr>
        <p:txBody>
          <a:bodyPr lIns="0" rIns="274320" anchor="ctr">
            <a:normAutofit/>
          </a:bodyPr>
          <a:lstStyle>
            <a:lvl1pPr marL="0" marR="0" indent="0" algn="r" defTabSz="1341150" rtl="0" eaLnBrk="1" fontAlgn="auto" latinLnBrk="0" hangingPunct="1">
              <a:lnSpc>
                <a:spcPct val="200000"/>
              </a:lnSpc>
              <a:spcBef>
                <a:spcPts val="1467"/>
              </a:spcBef>
              <a:spcAft>
                <a:spcPts val="0"/>
              </a:spcAft>
              <a:buClrTx/>
              <a:buSzTx/>
              <a:buFont typeface="Arial" panose="020B0604020202020204" pitchFamily="34" charset="0"/>
              <a:buNone/>
              <a:tabLst/>
              <a:defRPr sz="1800">
                <a:solidFill>
                  <a:schemeClr val="bg1"/>
                </a:solidFill>
                <a:latin typeface="Century Gothic" panose="020B0502020202020204" pitchFamily="34" charset="0"/>
              </a:defRPr>
            </a:lvl1pPr>
          </a:lstStyle>
          <a:p>
            <a:pPr>
              <a:lnSpc>
                <a:spcPct val="200000"/>
              </a:lnSpc>
            </a:pPr>
            <a:r>
              <a:rPr lang="en-US" sz="1400" b="1" dirty="0"/>
              <a:t>STORY 1 </a:t>
            </a:r>
            <a:r>
              <a:rPr lang="en-US" sz="1400" dirty="0"/>
              <a:t>– PAGE 1</a:t>
            </a:r>
          </a:p>
          <a:p>
            <a:pPr>
              <a:lnSpc>
                <a:spcPct val="200000"/>
              </a:lnSpc>
            </a:pPr>
            <a:r>
              <a:rPr lang="en-US" sz="1400" b="1" dirty="0"/>
              <a:t>STORY 2 </a:t>
            </a:r>
            <a:r>
              <a:rPr lang="en-US" sz="1400" dirty="0"/>
              <a:t>– PAGE 5</a:t>
            </a:r>
          </a:p>
          <a:p>
            <a:pPr>
              <a:lnSpc>
                <a:spcPct val="200000"/>
              </a:lnSpc>
            </a:pPr>
            <a:r>
              <a:rPr lang="en-US" sz="1400" b="1" dirty="0"/>
              <a:t>STORY 3 </a:t>
            </a:r>
            <a:r>
              <a:rPr lang="en-US" sz="1400" dirty="0"/>
              <a:t>– PAGE 9</a:t>
            </a:r>
          </a:p>
        </p:txBody>
      </p:sp>
      <p:sp>
        <p:nvSpPr>
          <p:cNvPr id="2" name="Title 1">
            <a:extLst>
              <a:ext uri="{FF2B5EF4-FFF2-40B4-BE49-F238E27FC236}">
                <a16:creationId xmlns="" xmlns:a16="http://schemas.microsoft.com/office/drawing/2014/main" id="{E09C0B1F-AE2D-4325-9752-F760474C2215}"/>
              </a:ext>
            </a:extLst>
          </p:cNvPr>
          <p:cNvSpPr>
            <a:spLocks noGrp="1"/>
          </p:cNvSpPr>
          <p:nvPr>
            <p:ph type="title"/>
          </p:nvPr>
        </p:nvSpPr>
        <p:spPr>
          <a:xfrm>
            <a:off x="1068705" y="535519"/>
            <a:ext cx="4570095" cy="1944159"/>
          </a:xfrm>
        </p:spPr>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 xmlns:p14="http://schemas.microsoft.com/office/powerpoint/2010/main" val="2484302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70730" y="670560"/>
            <a:ext cx="5013603" cy="2346960"/>
          </a:xfrm>
        </p:spPr>
        <p:txBody>
          <a:bodyPr anchor="b"/>
          <a:lstStyle>
            <a:lvl1pPr>
              <a:defRPr sz="4693"/>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608565" y="1448226"/>
            <a:ext cx="7869555" cy="7147983"/>
          </a:xfrm>
        </p:spPr>
        <p:txBody>
          <a:bodyPr anchor="t"/>
          <a:lstStyle>
            <a:lvl1pPr marL="0" indent="0">
              <a:buNone/>
              <a:defRPr sz="4693"/>
            </a:lvl1pPr>
            <a:lvl2pPr marL="670575" indent="0">
              <a:buNone/>
              <a:defRPr sz="4107"/>
            </a:lvl2pPr>
            <a:lvl3pPr marL="1341150" indent="0">
              <a:buNone/>
              <a:defRPr sz="3520"/>
            </a:lvl3pPr>
            <a:lvl4pPr marL="2011726" indent="0">
              <a:buNone/>
              <a:defRPr sz="2933"/>
            </a:lvl4pPr>
            <a:lvl5pPr marL="2682301" indent="0">
              <a:buNone/>
              <a:defRPr sz="2933"/>
            </a:lvl5pPr>
            <a:lvl6pPr marL="3352876" indent="0">
              <a:buNone/>
              <a:defRPr sz="2933"/>
            </a:lvl6pPr>
            <a:lvl7pPr marL="4023451" indent="0">
              <a:buNone/>
              <a:defRPr sz="2933"/>
            </a:lvl7pPr>
            <a:lvl8pPr marL="4694027" indent="0">
              <a:buNone/>
              <a:defRPr sz="2933"/>
            </a:lvl8pPr>
            <a:lvl9pPr marL="5364602" indent="0">
              <a:buNone/>
              <a:defRPr sz="2933"/>
            </a:lvl9pPr>
          </a:lstStyle>
          <a:p>
            <a:r>
              <a:rPr lang="en-US" smtClean="0"/>
              <a:t>Click icon to add picture</a:t>
            </a:r>
            <a:endParaRPr lang="en-US" dirty="0"/>
          </a:p>
        </p:txBody>
      </p:sp>
      <p:sp>
        <p:nvSpPr>
          <p:cNvPr id="4" name="Text Placeholder 3"/>
          <p:cNvSpPr>
            <a:spLocks noGrp="1"/>
          </p:cNvSpPr>
          <p:nvPr>
            <p:ph type="body" sz="half" idx="2"/>
          </p:nvPr>
        </p:nvSpPr>
        <p:spPr>
          <a:xfrm>
            <a:off x="1070730" y="3017520"/>
            <a:ext cx="5013603" cy="5590329"/>
          </a:xfrm>
        </p:spPr>
        <p:txBody>
          <a:bodyPr/>
          <a:lstStyle>
            <a:lvl1pPr marL="0" indent="0">
              <a:buNone/>
              <a:defRPr sz="2347"/>
            </a:lvl1pPr>
            <a:lvl2pPr marL="670575" indent="0">
              <a:buNone/>
              <a:defRPr sz="2053"/>
            </a:lvl2pPr>
            <a:lvl3pPr marL="1341150" indent="0">
              <a:buNone/>
              <a:defRPr sz="1760"/>
            </a:lvl3pPr>
            <a:lvl4pPr marL="2011726" indent="0">
              <a:buNone/>
              <a:defRPr sz="1467"/>
            </a:lvl4pPr>
            <a:lvl5pPr marL="2682301" indent="0">
              <a:buNone/>
              <a:defRPr sz="1467"/>
            </a:lvl5pPr>
            <a:lvl6pPr marL="3352876" indent="0">
              <a:buNone/>
              <a:defRPr sz="1467"/>
            </a:lvl6pPr>
            <a:lvl7pPr marL="4023451" indent="0">
              <a:buNone/>
              <a:defRPr sz="1467"/>
            </a:lvl7pPr>
            <a:lvl8pPr marL="4694027" indent="0">
              <a:buNone/>
              <a:defRPr sz="1467"/>
            </a:lvl8pPr>
            <a:lvl9pPr marL="5364602" indent="0">
              <a:buNone/>
              <a:defRPr sz="1467"/>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CB2079F2-58AF-ED44-82D7-E04B2F6FD686}" type="slidenum">
              <a:rPr lang="en-US" smtClean="0"/>
              <a:pPr/>
              <a:t>‹#›</a:t>
            </a:fld>
            <a:endParaRPr lang="en-US" dirty="0"/>
          </a:p>
        </p:txBody>
      </p:sp>
    </p:spTree>
    <p:extLst>
      <p:ext uri="{BB962C8B-B14F-4D97-AF65-F5344CB8AC3E}">
        <p14:creationId xmlns="" xmlns:p14="http://schemas.microsoft.com/office/powerpoint/2010/main" val="3840526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Layout">
    <p:spTree>
      <p:nvGrpSpPr>
        <p:cNvPr id="1" name=""/>
        <p:cNvGrpSpPr/>
        <p:nvPr/>
      </p:nvGrpSpPr>
      <p:grpSpPr>
        <a:xfrm>
          <a:off x="0" y="0"/>
          <a:ext cx="0" cy="0"/>
          <a:chOff x="0" y="0"/>
          <a:chExt cx="0" cy="0"/>
        </a:xfrm>
      </p:grpSpPr>
      <p:sp>
        <p:nvSpPr>
          <p:cNvPr id="7" name="Picture Placeholder 6">
            <a:extLst>
              <a:ext uri="{FF2B5EF4-FFF2-40B4-BE49-F238E27FC236}">
                <a16:creationId xmlns="" xmlns:a16="http://schemas.microsoft.com/office/drawing/2014/main" id="{E8AF75F0-99DD-3841-83E4-4C82D91F31A8}"/>
              </a:ext>
            </a:extLst>
          </p:cNvPr>
          <p:cNvSpPr>
            <a:spLocks noGrp="1"/>
          </p:cNvSpPr>
          <p:nvPr>
            <p:ph type="pic" sz="quarter" idx="24"/>
          </p:nvPr>
        </p:nvSpPr>
        <p:spPr>
          <a:xfrm>
            <a:off x="7772400" y="0"/>
            <a:ext cx="7772400" cy="9625013"/>
          </a:xfrm>
        </p:spPr>
        <p:txBody>
          <a:bodyPr anchor="ctr"/>
          <a:lstStyle>
            <a:lvl1pPr marL="0" indent="0">
              <a:buNone/>
              <a:defRPr/>
            </a:lvl1pPr>
          </a:lstStyle>
          <a:p>
            <a:r>
              <a:rPr lang="en-US" smtClean="0"/>
              <a:t>Click icon to add picture</a:t>
            </a:r>
            <a:endParaRPr lang="en-US" dirty="0"/>
          </a:p>
        </p:txBody>
      </p:sp>
      <p:sp>
        <p:nvSpPr>
          <p:cNvPr id="65" name="Rectangle 64">
            <a:extLst>
              <a:ext uri="{FF2B5EF4-FFF2-40B4-BE49-F238E27FC236}">
                <a16:creationId xmlns="" xmlns:a16="http://schemas.microsoft.com/office/drawing/2014/main" id="{3C8C7977-9AE7-E44C-9DAE-52BF287D9404}"/>
              </a:ext>
            </a:extLst>
          </p:cNvPr>
          <p:cNvSpPr/>
          <p:nvPr userDrawn="1"/>
        </p:nvSpPr>
        <p:spPr>
          <a:xfrm>
            <a:off x="0" y="0"/>
            <a:ext cx="7772400" cy="9624299"/>
          </a:xfrm>
          <a:prstGeom prst="rect">
            <a:avLst/>
          </a:prstGeom>
          <a:solidFill>
            <a:schemeClr val="tx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EC60730E-4EF8-9E4F-BC62-604ECA38A0F3}"/>
              </a:ext>
            </a:extLst>
          </p:cNvPr>
          <p:cNvSpPr>
            <a:spLocks noGrp="1"/>
          </p:cNvSpPr>
          <p:nvPr>
            <p:ph type="title" hasCustomPrompt="1"/>
          </p:nvPr>
        </p:nvSpPr>
        <p:spPr>
          <a:xfrm>
            <a:off x="8065182" y="200234"/>
            <a:ext cx="7136718" cy="1438066"/>
          </a:xfrm>
        </p:spPr>
        <p:txBody>
          <a:bodyPr anchor="b">
            <a:noAutofit/>
          </a:bodyPr>
          <a:lstStyle>
            <a:lvl1pPr algn="r">
              <a:defRPr sz="8800" b="0" i="0"/>
            </a:lvl1pPr>
          </a:lstStyle>
          <a:p>
            <a:r>
              <a:rPr lang="en-US" dirty="0"/>
              <a:t>TITLE</a:t>
            </a:r>
          </a:p>
        </p:txBody>
      </p:sp>
      <p:sp>
        <p:nvSpPr>
          <p:cNvPr id="9" name="Text Placeholder 8">
            <a:extLst>
              <a:ext uri="{FF2B5EF4-FFF2-40B4-BE49-F238E27FC236}">
                <a16:creationId xmlns="" xmlns:a16="http://schemas.microsoft.com/office/drawing/2014/main" id="{DB41686A-9FF5-D942-9BB9-01B1D531248A}"/>
              </a:ext>
            </a:extLst>
          </p:cNvPr>
          <p:cNvSpPr>
            <a:spLocks noGrp="1"/>
          </p:cNvSpPr>
          <p:nvPr>
            <p:ph type="body" sz="quarter" idx="12" hasCustomPrompt="1"/>
          </p:nvPr>
        </p:nvSpPr>
        <p:spPr>
          <a:xfrm>
            <a:off x="8065182" y="1638300"/>
            <a:ext cx="7136717" cy="460647"/>
          </a:xfrm>
        </p:spPr>
        <p:txBody>
          <a:bodyPr>
            <a:normAutofit/>
          </a:bodyPr>
          <a:lstStyle>
            <a:lvl1pPr marL="0" indent="0" algn="r">
              <a:buNone/>
              <a:defRPr sz="1800"/>
            </a:lvl1pPr>
          </a:lstStyle>
          <a:p>
            <a:r>
              <a:rPr lang="en-US" dirty="0"/>
              <a:t>JANUARY [YEAR]</a:t>
            </a:r>
          </a:p>
        </p:txBody>
      </p:sp>
      <p:cxnSp>
        <p:nvCxnSpPr>
          <p:cNvPr id="13" name="Straight Connector 12">
            <a:extLst>
              <a:ext uri="{FF2B5EF4-FFF2-40B4-BE49-F238E27FC236}">
                <a16:creationId xmlns="" xmlns:a16="http://schemas.microsoft.com/office/drawing/2014/main" id="{9FB0E131-386E-C74B-807A-C49FF0FBA79F}"/>
              </a:ext>
            </a:extLst>
          </p:cNvPr>
          <p:cNvCxnSpPr>
            <a:cxnSpLocks/>
          </p:cNvCxnSpPr>
          <p:nvPr userDrawn="1"/>
        </p:nvCxnSpPr>
        <p:spPr>
          <a:xfrm>
            <a:off x="11606400" y="1562100"/>
            <a:ext cx="3595500" cy="0"/>
          </a:xfrm>
          <a:prstGeom prst="line">
            <a:avLst/>
          </a:prstGeom>
          <a:ln w="127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8">
            <a:extLst>
              <a:ext uri="{FF2B5EF4-FFF2-40B4-BE49-F238E27FC236}">
                <a16:creationId xmlns="" xmlns:a16="http://schemas.microsoft.com/office/drawing/2014/main" id="{17FE73FC-81BD-774C-9420-94E5C4B8445B}"/>
              </a:ext>
            </a:extLst>
          </p:cNvPr>
          <p:cNvSpPr>
            <a:spLocks noGrp="1"/>
          </p:cNvSpPr>
          <p:nvPr>
            <p:ph type="body" sz="quarter" idx="15" hasCustomPrompt="1"/>
          </p:nvPr>
        </p:nvSpPr>
        <p:spPr>
          <a:xfrm>
            <a:off x="12687300" y="2399972"/>
            <a:ext cx="2381250" cy="381000"/>
          </a:xfrm>
        </p:spPr>
        <p:txBody>
          <a:bodyPr>
            <a:normAutofit/>
          </a:bodyPr>
          <a:lstStyle>
            <a:lvl1pPr marL="0" indent="0" algn="r">
              <a:lnSpc>
                <a:spcPct val="130000"/>
              </a:lnSpc>
              <a:buNone/>
              <a:defRPr sz="2000" i="1"/>
            </a:lvl1pPr>
          </a:lstStyle>
          <a:p>
            <a:pPr lvl="0"/>
            <a:r>
              <a:rPr lang="en-US" dirty="0"/>
              <a:t>Feature Title</a:t>
            </a:r>
          </a:p>
        </p:txBody>
      </p:sp>
      <p:sp>
        <p:nvSpPr>
          <p:cNvPr id="19" name="Text Placeholder 8">
            <a:extLst>
              <a:ext uri="{FF2B5EF4-FFF2-40B4-BE49-F238E27FC236}">
                <a16:creationId xmlns="" xmlns:a16="http://schemas.microsoft.com/office/drawing/2014/main" id="{F355EABE-9701-2A40-8939-BBCC1CA8938B}"/>
              </a:ext>
            </a:extLst>
          </p:cNvPr>
          <p:cNvSpPr>
            <a:spLocks noGrp="1"/>
          </p:cNvSpPr>
          <p:nvPr>
            <p:ph type="body" sz="quarter" idx="16" hasCustomPrompt="1"/>
          </p:nvPr>
        </p:nvSpPr>
        <p:spPr>
          <a:xfrm>
            <a:off x="11852884" y="2857484"/>
            <a:ext cx="3215666" cy="1453001"/>
          </a:xfrm>
        </p:spPr>
        <p:txBody>
          <a:bodyPr>
            <a:noAutofit/>
          </a:bodyPr>
          <a:lstStyle>
            <a:lvl1pPr marL="0" indent="0" algn="r">
              <a:lnSpc>
                <a:spcPct val="130000"/>
              </a:lnSpc>
              <a:buNone/>
              <a:defRPr lang="en-US" sz="1600" b="0" i="0" smtClean="0">
                <a:effectLst/>
                <a:latin typeface="+mj-lt"/>
              </a:defRPr>
            </a:lvl1pPr>
          </a:lstStyle>
          <a:p>
            <a:pPr lvl="0"/>
            <a:r>
              <a:rPr lang="en-US" dirty="0"/>
              <a:t>Lorem ipsum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lorem ipsum sit </a:t>
            </a:r>
            <a:r>
              <a:rPr lang="en-US" dirty="0" err="1"/>
              <a:t>amet</a:t>
            </a:r>
            <a:r>
              <a:rPr lang="en-US" dirty="0"/>
              <a:t>.</a:t>
            </a:r>
          </a:p>
        </p:txBody>
      </p:sp>
      <p:sp>
        <p:nvSpPr>
          <p:cNvPr id="21" name="Text Placeholder 8">
            <a:extLst>
              <a:ext uri="{FF2B5EF4-FFF2-40B4-BE49-F238E27FC236}">
                <a16:creationId xmlns="" xmlns:a16="http://schemas.microsoft.com/office/drawing/2014/main" id="{8158124B-8362-B04E-B6D4-4803B08DFD2D}"/>
              </a:ext>
            </a:extLst>
          </p:cNvPr>
          <p:cNvSpPr>
            <a:spLocks noGrp="1"/>
          </p:cNvSpPr>
          <p:nvPr>
            <p:ph type="body" sz="quarter" idx="18" hasCustomPrompt="1"/>
          </p:nvPr>
        </p:nvSpPr>
        <p:spPr>
          <a:xfrm>
            <a:off x="12687300" y="4764455"/>
            <a:ext cx="2381250" cy="381000"/>
          </a:xfrm>
        </p:spPr>
        <p:txBody>
          <a:bodyPr>
            <a:normAutofit/>
          </a:bodyPr>
          <a:lstStyle>
            <a:lvl1pPr marL="0" indent="0" algn="r">
              <a:lnSpc>
                <a:spcPct val="130000"/>
              </a:lnSpc>
              <a:buNone/>
              <a:defRPr sz="2000" i="1"/>
            </a:lvl1pPr>
          </a:lstStyle>
          <a:p>
            <a:pPr lvl="0"/>
            <a:r>
              <a:rPr lang="en-US" dirty="0"/>
              <a:t>Feature Title</a:t>
            </a:r>
          </a:p>
        </p:txBody>
      </p:sp>
      <p:sp>
        <p:nvSpPr>
          <p:cNvPr id="39" name="Text Placeholder 8">
            <a:extLst>
              <a:ext uri="{FF2B5EF4-FFF2-40B4-BE49-F238E27FC236}">
                <a16:creationId xmlns="" xmlns:a16="http://schemas.microsoft.com/office/drawing/2014/main" id="{918139C6-F0E9-C646-A237-EA5CB48B7D25}"/>
              </a:ext>
            </a:extLst>
          </p:cNvPr>
          <p:cNvSpPr>
            <a:spLocks noGrp="1"/>
          </p:cNvSpPr>
          <p:nvPr>
            <p:ph type="body" sz="quarter" idx="19" hasCustomPrompt="1"/>
          </p:nvPr>
        </p:nvSpPr>
        <p:spPr>
          <a:xfrm>
            <a:off x="11852884" y="5202588"/>
            <a:ext cx="3215666" cy="1453001"/>
          </a:xfrm>
        </p:spPr>
        <p:txBody>
          <a:bodyPr>
            <a:noAutofit/>
          </a:bodyPr>
          <a:lstStyle>
            <a:lvl1pPr marL="0" indent="0" algn="r">
              <a:lnSpc>
                <a:spcPct val="130000"/>
              </a:lnSpc>
              <a:buNone/>
              <a:defRPr lang="en-US" sz="1600" b="0" i="0" smtClean="0">
                <a:effectLst/>
                <a:latin typeface="+mj-lt"/>
              </a:defRPr>
            </a:lvl1pPr>
          </a:lstStyle>
          <a:p>
            <a:pPr lvl="0"/>
            <a:r>
              <a:rPr lang="en-US" dirty="0"/>
              <a:t>Lorem ipsum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lorem ipsum sit </a:t>
            </a:r>
            <a:r>
              <a:rPr lang="en-US" dirty="0" err="1"/>
              <a:t>amet</a:t>
            </a:r>
            <a:r>
              <a:rPr lang="en-US" dirty="0"/>
              <a:t>.</a:t>
            </a:r>
          </a:p>
        </p:txBody>
      </p:sp>
      <p:sp>
        <p:nvSpPr>
          <p:cNvPr id="48" name="Text Placeholder 8">
            <a:extLst>
              <a:ext uri="{FF2B5EF4-FFF2-40B4-BE49-F238E27FC236}">
                <a16:creationId xmlns="" xmlns:a16="http://schemas.microsoft.com/office/drawing/2014/main" id="{7AF9D446-A78B-2F41-80FC-CCBF40557350}"/>
              </a:ext>
            </a:extLst>
          </p:cNvPr>
          <p:cNvSpPr>
            <a:spLocks noGrp="1"/>
          </p:cNvSpPr>
          <p:nvPr>
            <p:ph type="body" sz="quarter" idx="20" hasCustomPrompt="1"/>
          </p:nvPr>
        </p:nvSpPr>
        <p:spPr>
          <a:xfrm>
            <a:off x="12687300" y="7029777"/>
            <a:ext cx="2381250" cy="381000"/>
          </a:xfrm>
        </p:spPr>
        <p:txBody>
          <a:bodyPr>
            <a:normAutofit/>
          </a:bodyPr>
          <a:lstStyle>
            <a:lvl1pPr marL="0" indent="0" algn="r">
              <a:lnSpc>
                <a:spcPct val="130000"/>
              </a:lnSpc>
              <a:buNone/>
              <a:defRPr sz="2000" i="1"/>
            </a:lvl1pPr>
          </a:lstStyle>
          <a:p>
            <a:pPr lvl="0"/>
            <a:r>
              <a:rPr lang="en-US" dirty="0"/>
              <a:t>Feature Title</a:t>
            </a:r>
          </a:p>
        </p:txBody>
      </p:sp>
      <p:sp>
        <p:nvSpPr>
          <p:cNvPr id="56" name="Text Placeholder 8">
            <a:extLst>
              <a:ext uri="{FF2B5EF4-FFF2-40B4-BE49-F238E27FC236}">
                <a16:creationId xmlns="" xmlns:a16="http://schemas.microsoft.com/office/drawing/2014/main" id="{767E15DD-61B6-E544-8A12-4D66EDEAE524}"/>
              </a:ext>
            </a:extLst>
          </p:cNvPr>
          <p:cNvSpPr>
            <a:spLocks noGrp="1"/>
          </p:cNvSpPr>
          <p:nvPr>
            <p:ph type="body" sz="quarter" idx="21" hasCustomPrompt="1"/>
          </p:nvPr>
        </p:nvSpPr>
        <p:spPr>
          <a:xfrm>
            <a:off x="11852884" y="7467910"/>
            <a:ext cx="3215666" cy="1453001"/>
          </a:xfrm>
        </p:spPr>
        <p:txBody>
          <a:bodyPr>
            <a:noAutofit/>
          </a:bodyPr>
          <a:lstStyle>
            <a:lvl1pPr marL="0" indent="0" algn="r">
              <a:lnSpc>
                <a:spcPct val="130000"/>
              </a:lnSpc>
              <a:buNone/>
              <a:defRPr lang="en-US" sz="1600" b="0" i="0" smtClean="0">
                <a:effectLst/>
                <a:latin typeface="+mj-lt"/>
              </a:defRPr>
            </a:lvl1pPr>
          </a:lstStyle>
          <a:p>
            <a:pPr lvl="0"/>
            <a:r>
              <a:rPr lang="en-US" dirty="0"/>
              <a:t>Lorem ipsum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lorem ipsum sit </a:t>
            </a:r>
            <a:r>
              <a:rPr lang="en-US" dirty="0" err="1"/>
              <a:t>amet</a:t>
            </a:r>
            <a:r>
              <a:rPr lang="en-US" dirty="0"/>
              <a:t>.</a:t>
            </a:r>
          </a:p>
        </p:txBody>
      </p:sp>
      <p:sp>
        <p:nvSpPr>
          <p:cNvPr id="4" name="Footer Placeholder 3">
            <a:extLst>
              <a:ext uri="{FF2B5EF4-FFF2-40B4-BE49-F238E27FC236}">
                <a16:creationId xmlns="" xmlns:a16="http://schemas.microsoft.com/office/drawing/2014/main" id="{0A5E4D4B-4EC5-B84C-A91E-865885F48A50}"/>
              </a:ext>
            </a:extLst>
          </p:cNvPr>
          <p:cNvSpPr>
            <a:spLocks noGrp="1"/>
          </p:cNvSpPr>
          <p:nvPr>
            <p:ph type="ftr" sz="quarter" idx="11"/>
          </p:nvPr>
        </p:nvSpPr>
        <p:spPr>
          <a:xfrm>
            <a:off x="9229725" y="9624299"/>
            <a:ext cx="5246370" cy="442576"/>
          </a:xfrm>
        </p:spPr>
        <p:txBody>
          <a:bodyPr/>
          <a:lstStyle>
            <a:lvl1pPr>
              <a:defRPr>
                <a:solidFill>
                  <a:schemeClr val="tx1"/>
                </a:solidFill>
              </a:defRPr>
            </a:lvl1pPr>
          </a:lstStyle>
          <a:p>
            <a:r>
              <a:rPr lang="en-US" dirty="0"/>
              <a:t>Add A Footer</a:t>
            </a:r>
          </a:p>
        </p:txBody>
      </p:sp>
      <p:sp>
        <p:nvSpPr>
          <p:cNvPr id="16" name="Text Placeholder 3">
            <a:extLst>
              <a:ext uri="{FF2B5EF4-FFF2-40B4-BE49-F238E27FC236}">
                <a16:creationId xmlns="" xmlns:a16="http://schemas.microsoft.com/office/drawing/2014/main" id="{C4C21D56-F084-D347-9F03-301ACF962145}"/>
              </a:ext>
            </a:extLst>
          </p:cNvPr>
          <p:cNvSpPr>
            <a:spLocks noGrp="1"/>
          </p:cNvSpPr>
          <p:nvPr>
            <p:ph type="body" sz="half" idx="2"/>
          </p:nvPr>
        </p:nvSpPr>
        <p:spPr>
          <a:xfrm>
            <a:off x="925818" y="2745256"/>
            <a:ext cx="2766098" cy="3752888"/>
          </a:xfrm>
        </p:spPr>
        <p:txBody>
          <a:bodyPr>
            <a:normAutofit/>
          </a:bodyPr>
          <a:lstStyle>
            <a:lvl1pPr marL="0" indent="0" algn="l">
              <a:buNone/>
              <a:defRPr sz="1200">
                <a:solidFill>
                  <a:schemeClr val="bg1"/>
                </a:solidFill>
                <a:latin typeface="Century Gothic" panose="020B0502020202020204" pitchFamily="34" charset="0"/>
              </a:defRPr>
            </a:lvl1pPr>
            <a:lvl2pPr marL="670575" indent="0">
              <a:buNone/>
              <a:defRPr sz="2053"/>
            </a:lvl2pPr>
            <a:lvl3pPr marL="1341150" indent="0">
              <a:buNone/>
              <a:defRPr sz="1760"/>
            </a:lvl3pPr>
            <a:lvl4pPr marL="2011726" indent="0">
              <a:buNone/>
              <a:defRPr sz="1467"/>
            </a:lvl4pPr>
            <a:lvl5pPr marL="2682301" indent="0">
              <a:buNone/>
              <a:defRPr sz="1467"/>
            </a:lvl5pPr>
            <a:lvl6pPr marL="3352876" indent="0">
              <a:buNone/>
              <a:defRPr sz="1467"/>
            </a:lvl6pPr>
            <a:lvl7pPr marL="4023451" indent="0">
              <a:buNone/>
              <a:defRPr sz="1467"/>
            </a:lvl7pPr>
            <a:lvl8pPr marL="4694027" indent="0">
              <a:buNone/>
              <a:defRPr sz="1467"/>
            </a:lvl8pPr>
            <a:lvl9pPr marL="5364602" indent="0">
              <a:buNone/>
              <a:defRPr sz="1467"/>
            </a:lvl9pPr>
          </a:lstStyle>
          <a:p>
            <a:pPr lvl="0"/>
            <a:r>
              <a:rPr lang="en-US" smtClean="0"/>
              <a:t>Click to edit Master text styles</a:t>
            </a:r>
          </a:p>
        </p:txBody>
      </p:sp>
      <p:sp>
        <p:nvSpPr>
          <p:cNvPr id="20" name="Text Placeholder 3">
            <a:extLst>
              <a:ext uri="{FF2B5EF4-FFF2-40B4-BE49-F238E27FC236}">
                <a16:creationId xmlns="" xmlns:a16="http://schemas.microsoft.com/office/drawing/2014/main" id="{DE4B6623-6A4E-B440-8D74-742CA35962EE}"/>
              </a:ext>
            </a:extLst>
          </p:cNvPr>
          <p:cNvSpPr>
            <a:spLocks noGrp="1"/>
          </p:cNvSpPr>
          <p:nvPr>
            <p:ph type="body" sz="half" idx="25"/>
          </p:nvPr>
        </p:nvSpPr>
        <p:spPr>
          <a:xfrm>
            <a:off x="4102155" y="2745256"/>
            <a:ext cx="2766098" cy="3752888"/>
          </a:xfrm>
        </p:spPr>
        <p:txBody>
          <a:bodyPr>
            <a:normAutofit/>
          </a:bodyPr>
          <a:lstStyle>
            <a:lvl1pPr marL="0" indent="0" algn="l">
              <a:buNone/>
              <a:defRPr sz="1200">
                <a:solidFill>
                  <a:schemeClr val="bg1"/>
                </a:solidFill>
                <a:latin typeface="Century Gothic" panose="020B0502020202020204" pitchFamily="34" charset="0"/>
              </a:defRPr>
            </a:lvl1pPr>
            <a:lvl2pPr marL="670575" indent="0">
              <a:buNone/>
              <a:defRPr sz="2053"/>
            </a:lvl2pPr>
            <a:lvl3pPr marL="1341150" indent="0">
              <a:buNone/>
              <a:defRPr sz="1760"/>
            </a:lvl3pPr>
            <a:lvl4pPr marL="2011726" indent="0">
              <a:buNone/>
              <a:defRPr sz="1467"/>
            </a:lvl4pPr>
            <a:lvl5pPr marL="2682301" indent="0">
              <a:buNone/>
              <a:defRPr sz="1467"/>
            </a:lvl5pPr>
            <a:lvl6pPr marL="3352876" indent="0">
              <a:buNone/>
              <a:defRPr sz="1467"/>
            </a:lvl6pPr>
            <a:lvl7pPr marL="4023451" indent="0">
              <a:buNone/>
              <a:defRPr sz="1467"/>
            </a:lvl7pPr>
            <a:lvl8pPr marL="4694027" indent="0">
              <a:buNone/>
              <a:defRPr sz="1467"/>
            </a:lvl8pPr>
            <a:lvl9pPr marL="5364602" indent="0">
              <a:buNone/>
              <a:defRPr sz="1467"/>
            </a:lvl9pPr>
          </a:lstStyle>
          <a:p>
            <a:pPr lvl="0"/>
            <a:r>
              <a:rPr lang="en-US" smtClean="0"/>
              <a:t>Click to edit Master text styles</a:t>
            </a:r>
          </a:p>
        </p:txBody>
      </p:sp>
      <p:sp>
        <p:nvSpPr>
          <p:cNvPr id="22" name="Text Placeholder 66">
            <a:extLst>
              <a:ext uri="{FF2B5EF4-FFF2-40B4-BE49-F238E27FC236}">
                <a16:creationId xmlns="" xmlns:a16="http://schemas.microsoft.com/office/drawing/2014/main" id="{75C35363-0045-BB42-917A-D6CE77118628}"/>
              </a:ext>
            </a:extLst>
          </p:cNvPr>
          <p:cNvSpPr>
            <a:spLocks noGrp="1"/>
          </p:cNvSpPr>
          <p:nvPr>
            <p:ph type="body" sz="quarter" idx="26" hasCustomPrompt="1"/>
          </p:nvPr>
        </p:nvSpPr>
        <p:spPr>
          <a:xfrm>
            <a:off x="925817" y="1638300"/>
            <a:ext cx="5942436" cy="676050"/>
          </a:xfrm>
        </p:spPr>
        <p:txBody>
          <a:bodyPr anchor="ctr">
            <a:normAutofit/>
          </a:bodyPr>
          <a:lstStyle>
            <a:lvl1pPr marL="0" indent="0" algn="l">
              <a:buFontTx/>
              <a:buNone/>
              <a:defRPr sz="3000" u="sng">
                <a:solidFill>
                  <a:schemeClr val="bg1"/>
                </a:solidFill>
              </a:defRPr>
            </a:lvl1pPr>
            <a:lvl2pPr marL="670575" indent="0">
              <a:buFontTx/>
              <a:buNone/>
              <a:defRPr>
                <a:solidFill>
                  <a:schemeClr val="bg1"/>
                </a:solidFill>
              </a:defRPr>
            </a:lvl2pPr>
            <a:lvl3pPr marL="1341150" indent="0">
              <a:buFontTx/>
              <a:buNone/>
              <a:defRPr>
                <a:solidFill>
                  <a:schemeClr val="bg1"/>
                </a:solidFill>
              </a:defRPr>
            </a:lvl3pPr>
            <a:lvl4pPr marL="2011725" indent="0">
              <a:buFontTx/>
              <a:buNone/>
              <a:defRPr>
                <a:solidFill>
                  <a:schemeClr val="bg1"/>
                </a:solidFill>
              </a:defRPr>
            </a:lvl4pPr>
            <a:lvl5pPr marL="2682301" indent="0">
              <a:buFontTx/>
              <a:buNone/>
              <a:defRPr>
                <a:solidFill>
                  <a:schemeClr val="bg1"/>
                </a:solidFill>
              </a:defRPr>
            </a:lvl5pPr>
          </a:lstStyle>
          <a:p>
            <a:pPr lvl="0"/>
            <a:r>
              <a:rPr lang="en-US" dirty="0"/>
              <a:t>Our staff</a:t>
            </a:r>
          </a:p>
        </p:txBody>
      </p:sp>
    </p:spTree>
    <p:extLst>
      <p:ext uri="{BB962C8B-B14F-4D97-AF65-F5344CB8AC3E}">
        <p14:creationId xmlns="" xmlns:p14="http://schemas.microsoft.com/office/powerpoint/2010/main" val="3846124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eature Picture Sprea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2FFD63-8D92-B741-B6B3-1FE000FF2716}"/>
              </a:ext>
            </a:extLst>
          </p:cNvPr>
          <p:cNvSpPr>
            <a:spLocks noGrp="1"/>
          </p:cNvSpPr>
          <p:nvPr>
            <p:ph type="title" hasCustomPrompt="1"/>
          </p:nvPr>
        </p:nvSpPr>
        <p:spPr>
          <a:xfrm>
            <a:off x="914403" y="311727"/>
            <a:ext cx="6336999" cy="1092608"/>
          </a:xfrm>
        </p:spPr>
        <p:txBody>
          <a:bodyPr>
            <a:normAutofit/>
          </a:bodyPr>
          <a:lstStyle>
            <a:lvl1pPr>
              <a:defRPr sz="6500">
                <a:solidFill>
                  <a:schemeClr val="accent4"/>
                </a:solidFill>
              </a:defRPr>
            </a:lvl1pPr>
          </a:lstStyle>
          <a:p>
            <a:r>
              <a:rPr lang="en-US" dirty="0"/>
              <a:t>Feature Title</a:t>
            </a:r>
          </a:p>
        </p:txBody>
      </p:sp>
      <p:sp>
        <p:nvSpPr>
          <p:cNvPr id="3" name="Footer Placeholder 2">
            <a:extLst>
              <a:ext uri="{FF2B5EF4-FFF2-40B4-BE49-F238E27FC236}">
                <a16:creationId xmlns="" xmlns:a16="http://schemas.microsoft.com/office/drawing/2014/main" id="{CC7A09F6-762B-1942-9CA5-5B6680E33E98}"/>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 xmlns:a16="http://schemas.microsoft.com/office/drawing/2014/main" id="{2672542B-48FE-D14C-A887-2A632489482C}"/>
              </a:ext>
            </a:extLst>
          </p:cNvPr>
          <p:cNvSpPr>
            <a:spLocks noGrp="1"/>
          </p:cNvSpPr>
          <p:nvPr>
            <p:ph type="sldNum" sz="quarter" idx="11"/>
          </p:nvPr>
        </p:nvSpPr>
        <p:spPr/>
        <p:txBody>
          <a:bodyPr/>
          <a:lstStyle/>
          <a:p>
            <a:fld id="{CB2079F2-58AF-ED44-82D7-E04B2F6FD686}" type="slidenum">
              <a:rPr lang="en-US" smtClean="0"/>
              <a:pPr/>
              <a:t>‹#›</a:t>
            </a:fld>
            <a:endParaRPr lang="en-US" dirty="0"/>
          </a:p>
        </p:txBody>
      </p:sp>
      <p:sp>
        <p:nvSpPr>
          <p:cNvPr id="5" name="Date Placeholder 4">
            <a:extLst>
              <a:ext uri="{FF2B5EF4-FFF2-40B4-BE49-F238E27FC236}">
                <a16:creationId xmlns="" xmlns:a16="http://schemas.microsoft.com/office/drawing/2014/main" id="{CF6A4B57-8BC2-1446-9E08-DD15BBFF0769}"/>
              </a:ext>
            </a:extLst>
          </p:cNvPr>
          <p:cNvSpPr>
            <a:spLocks noGrp="1"/>
          </p:cNvSpPr>
          <p:nvPr>
            <p:ph type="dt" sz="half" idx="12"/>
          </p:nvPr>
        </p:nvSpPr>
        <p:spPr/>
        <p:txBody>
          <a:bodyPr/>
          <a:lstStyle/>
          <a:p>
            <a:fld id="{BA31AE54-5642-FD4E-8B7A-C786568D42A9}" type="datetimeFigureOut">
              <a:rPr lang="en-US" smtClean="0"/>
              <a:pPr/>
              <a:t>01-Aug-25</a:t>
            </a:fld>
            <a:endParaRPr lang="en-US" dirty="0"/>
          </a:p>
        </p:txBody>
      </p:sp>
      <p:cxnSp>
        <p:nvCxnSpPr>
          <p:cNvPr id="8" name="Straight Connector 7">
            <a:extLst>
              <a:ext uri="{FF2B5EF4-FFF2-40B4-BE49-F238E27FC236}">
                <a16:creationId xmlns="" xmlns:a16="http://schemas.microsoft.com/office/drawing/2014/main" id="{4092FED9-F29D-644B-BCF2-2968CED2C749}"/>
              </a:ext>
            </a:extLst>
          </p:cNvPr>
          <p:cNvCxnSpPr/>
          <p:nvPr userDrawn="1"/>
        </p:nvCxnSpPr>
        <p:spPr>
          <a:xfrm>
            <a:off x="814915" y="311728"/>
            <a:ext cx="0" cy="1092607"/>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 xmlns:a16="http://schemas.microsoft.com/office/drawing/2014/main" id="{C04A0D6F-F996-434B-9FCE-1D573737EED5}"/>
              </a:ext>
            </a:extLst>
          </p:cNvPr>
          <p:cNvSpPr>
            <a:spLocks noGrp="1"/>
          </p:cNvSpPr>
          <p:nvPr>
            <p:ph type="pic" sz="quarter" idx="13"/>
          </p:nvPr>
        </p:nvSpPr>
        <p:spPr>
          <a:xfrm>
            <a:off x="415868" y="1932206"/>
            <a:ext cx="6835538" cy="3447444"/>
          </a:xfrm>
        </p:spPr>
        <p:txBody>
          <a:bodyPr/>
          <a:lstStyle/>
          <a:p>
            <a:r>
              <a:rPr lang="en-US" smtClean="0"/>
              <a:t>Click icon to add picture</a:t>
            </a:r>
            <a:endParaRPr lang="en-US" dirty="0"/>
          </a:p>
        </p:txBody>
      </p:sp>
      <p:sp>
        <p:nvSpPr>
          <p:cNvPr id="12" name="Text Placeholder 11">
            <a:extLst>
              <a:ext uri="{FF2B5EF4-FFF2-40B4-BE49-F238E27FC236}">
                <a16:creationId xmlns="" xmlns:a16="http://schemas.microsoft.com/office/drawing/2014/main" id="{02DDB3CA-4049-BD4C-83A1-7BBF091B277D}"/>
              </a:ext>
            </a:extLst>
          </p:cNvPr>
          <p:cNvSpPr>
            <a:spLocks noGrp="1"/>
          </p:cNvSpPr>
          <p:nvPr>
            <p:ph type="body" sz="quarter" idx="14"/>
          </p:nvPr>
        </p:nvSpPr>
        <p:spPr>
          <a:xfrm>
            <a:off x="415868" y="5613400"/>
            <a:ext cx="6858000" cy="3722688"/>
          </a:xfrm>
        </p:spPr>
        <p:txBody>
          <a:bodyPr numCol="2" spcCol="182880">
            <a:normAutofit/>
          </a:bodyPr>
          <a:lstStyle>
            <a:lvl1pPr marL="0" indent="0">
              <a:lnSpc>
                <a:spcPct val="130000"/>
              </a:lnSpc>
              <a:buNone/>
              <a:defRPr sz="14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TextBox 13">
            <a:extLst>
              <a:ext uri="{FF2B5EF4-FFF2-40B4-BE49-F238E27FC236}">
                <a16:creationId xmlns="" xmlns:a16="http://schemas.microsoft.com/office/drawing/2014/main" id="{52D08331-6544-744C-8571-269612F406D9}"/>
              </a:ext>
            </a:extLst>
          </p:cNvPr>
          <p:cNvSpPr txBox="1"/>
          <p:nvPr userDrawn="1"/>
        </p:nvSpPr>
        <p:spPr>
          <a:xfrm>
            <a:off x="7772400" y="311727"/>
            <a:ext cx="7607970" cy="9024361"/>
          </a:xfrm>
          <a:prstGeom prst="rect">
            <a:avLst/>
          </a:prstGeom>
          <a:noFill/>
        </p:spPr>
        <p:txBody>
          <a:bodyPr wrap="square" rtlCol="0">
            <a:spAutoFit/>
          </a:bodyPr>
          <a:lstStyle/>
          <a:p>
            <a:endParaRPr lang="en-US" dirty="0"/>
          </a:p>
        </p:txBody>
      </p:sp>
      <p:sp>
        <p:nvSpPr>
          <p:cNvPr id="15" name="Text Placeholder 11">
            <a:extLst>
              <a:ext uri="{FF2B5EF4-FFF2-40B4-BE49-F238E27FC236}">
                <a16:creationId xmlns="" xmlns:a16="http://schemas.microsoft.com/office/drawing/2014/main" id="{5A048A91-9FD9-5B42-9AFE-B422C920234C}"/>
              </a:ext>
            </a:extLst>
          </p:cNvPr>
          <p:cNvSpPr>
            <a:spLocks noGrp="1"/>
          </p:cNvSpPr>
          <p:nvPr>
            <p:ph type="body" sz="quarter" idx="15"/>
          </p:nvPr>
        </p:nvSpPr>
        <p:spPr>
          <a:xfrm>
            <a:off x="7772400" y="311727"/>
            <a:ext cx="7607970" cy="9024361"/>
          </a:xfrm>
        </p:spPr>
        <p:txBody>
          <a:bodyPr numCol="2" spcCol="182880">
            <a:normAutofit/>
          </a:bodyPr>
          <a:lstStyle>
            <a:lvl1pPr marL="0" marR="0" indent="0" algn="l" defTabSz="1341150" rtl="0" eaLnBrk="1" fontAlgn="auto" latinLnBrk="0" hangingPunct="1">
              <a:lnSpc>
                <a:spcPct val="130000"/>
              </a:lnSpc>
              <a:spcBef>
                <a:spcPts val="1467"/>
              </a:spcBef>
              <a:spcAft>
                <a:spcPts val="0"/>
              </a:spcAft>
              <a:buClrTx/>
              <a:buSzTx/>
              <a:buFont typeface="Arial" panose="020B0604020202020204" pitchFamily="34" charset="0"/>
              <a:buNone/>
              <a:tabLst/>
              <a:defRPr sz="14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ext Placeholder 10">
            <a:extLst>
              <a:ext uri="{FF2B5EF4-FFF2-40B4-BE49-F238E27FC236}">
                <a16:creationId xmlns="" xmlns:a16="http://schemas.microsoft.com/office/drawing/2014/main" id="{9984EB38-DD6D-2948-996C-2E9069D0A771}"/>
              </a:ext>
            </a:extLst>
          </p:cNvPr>
          <p:cNvSpPr>
            <a:spLocks noGrp="1"/>
          </p:cNvSpPr>
          <p:nvPr>
            <p:ph type="body" sz="quarter" idx="16" hasCustomPrompt="1"/>
          </p:nvPr>
        </p:nvSpPr>
        <p:spPr>
          <a:xfrm>
            <a:off x="164431" y="311726"/>
            <a:ext cx="650484" cy="1092607"/>
          </a:xfrm>
        </p:spPr>
        <p:txBody>
          <a:bodyPr anchor="ctr">
            <a:normAutofit/>
          </a:bodyPr>
          <a:lstStyle>
            <a:lvl1pPr marL="0" indent="0" algn="ctr">
              <a:buFontTx/>
              <a:buNone/>
              <a:defRPr sz="6500">
                <a:solidFill>
                  <a:schemeClr val="accent4"/>
                </a:solidFill>
              </a:defRPr>
            </a:lvl1pPr>
            <a:lvl2pPr>
              <a:defRPr sz="220"/>
            </a:lvl2pPr>
            <a:lvl3pPr marL="1341150" indent="0" algn="l">
              <a:buFontTx/>
              <a:buNone/>
              <a:defRPr sz="6500"/>
            </a:lvl3pPr>
          </a:lstStyle>
          <a:p>
            <a:pPr lvl="0"/>
            <a:r>
              <a:rPr lang="en-US" dirty="0"/>
              <a:t>1</a:t>
            </a:r>
          </a:p>
        </p:txBody>
      </p:sp>
      <p:sp>
        <p:nvSpPr>
          <p:cNvPr id="13" name="Text Placeholder 66">
            <a:extLst>
              <a:ext uri="{FF2B5EF4-FFF2-40B4-BE49-F238E27FC236}">
                <a16:creationId xmlns="" xmlns:a16="http://schemas.microsoft.com/office/drawing/2014/main" id="{81EF9CB8-C11A-5D44-876B-20EA78D2FC69}"/>
              </a:ext>
            </a:extLst>
          </p:cNvPr>
          <p:cNvSpPr>
            <a:spLocks noGrp="1"/>
          </p:cNvSpPr>
          <p:nvPr>
            <p:ph type="body" sz="quarter" idx="26" hasCustomPrompt="1"/>
          </p:nvPr>
        </p:nvSpPr>
        <p:spPr>
          <a:xfrm>
            <a:off x="914402" y="1427746"/>
            <a:ext cx="2266562" cy="318837"/>
          </a:xfrm>
        </p:spPr>
        <p:txBody>
          <a:bodyPr anchor="ctr">
            <a:noAutofit/>
          </a:bodyPr>
          <a:lstStyle>
            <a:lvl1pPr marL="0" indent="0" algn="l">
              <a:buFontTx/>
              <a:buNone/>
              <a:defRPr sz="1600" b="1" u="none">
                <a:solidFill>
                  <a:schemeClr val="tx1"/>
                </a:solidFill>
                <a:latin typeface="Century Gothic" panose="020B0502020202020204" pitchFamily="34" charset="0"/>
              </a:defRPr>
            </a:lvl1pPr>
            <a:lvl2pPr marL="670575" indent="0">
              <a:buFontTx/>
              <a:buNone/>
              <a:defRPr>
                <a:solidFill>
                  <a:schemeClr val="bg1"/>
                </a:solidFill>
              </a:defRPr>
            </a:lvl2pPr>
            <a:lvl3pPr marL="1341150" indent="0">
              <a:buFontTx/>
              <a:buNone/>
              <a:defRPr>
                <a:solidFill>
                  <a:schemeClr val="bg1"/>
                </a:solidFill>
              </a:defRPr>
            </a:lvl3pPr>
            <a:lvl4pPr marL="2011725" indent="0">
              <a:buFontTx/>
              <a:buNone/>
              <a:defRPr>
                <a:solidFill>
                  <a:schemeClr val="bg1"/>
                </a:solidFill>
              </a:defRPr>
            </a:lvl4pPr>
            <a:lvl5pPr marL="2682301" indent="0">
              <a:buFontTx/>
              <a:buNone/>
              <a:defRPr>
                <a:solidFill>
                  <a:schemeClr val="bg1"/>
                </a:solidFill>
              </a:defRPr>
            </a:lvl5pPr>
          </a:lstStyle>
          <a:p>
            <a:pPr lvl="0"/>
            <a:r>
              <a:rPr lang="en-US" dirty="0"/>
              <a:t>Author Name</a:t>
            </a:r>
          </a:p>
        </p:txBody>
      </p:sp>
      <p:cxnSp>
        <p:nvCxnSpPr>
          <p:cNvPr id="17" name="Straight Connector 16">
            <a:extLst>
              <a:ext uri="{FF2B5EF4-FFF2-40B4-BE49-F238E27FC236}">
                <a16:creationId xmlns="" xmlns:a16="http://schemas.microsoft.com/office/drawing/2014/main" id="{63D00EE4-469A-3640-B0D6-93DACF96A278}"/>
              </a:ext>
            </a:extLst>
          </p:cNvPr>
          <p:cNvCxnSpPr>
            <a:cxnSpLocks/>
          </p:cNvCxnSpPr>
          <p:nvPr userDrawn="1"/>
        </p:nvCxnSpPr>
        <p:spPr>
          <a:xfrm>
            <a:off x="814915" y="311728"/>
            <a:ext cx="0" cy="1434855"/>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758954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eature Double Picture Sprea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2FFD63-8D92-B741-B6B3-1FE000FF2716}"/>
              </a:ext>
            </a:extLst>
          </p:cNvPr>
          <p:cNvSpPr>
            <a:spLocks noGrp="1"/>
          </p:cNvSpPr>
          <p:nvPr>
            <p:ph type="title" hasCustomPrompt="1"/>
          </p:nvPr>
        </p:nvSpPr>
        <p:spPr>
          <a:xfrm>
            <a:off x="914403" y="311727"/>
            <a:ext cx="6336999" cy="1092608"/>
          </a:xfrm>
        </p:spPr>
        <p:txBody>
          <a:bodyPr>
            <a:normAutofit/>
          </a:bodyPr>
          <a:lstStyle>
            <a:lvl1pPr>
              <a:defRPr sz="6500">
                <a:solidFill>
                  <a:schemeClr val="accent4"/>
                </a:solidFill>
              </a:defRPr>
            </a:lvl1pPr>
          </a:lstStyle>
          <a:p>
            <a:r>
              <a:rPr lang="en-US" dirty="0"/>
              <a:t>Feature Title</a:t>
            </a:r>
          </a:p>
        </p:txBody>
      </p:sp>
      <p:sp>
        <p:nvSpPr>
          <p:cNvPr id="3" name="Footer Placeholder 2">
            <a:extLst>
              <a:ext uri="{FF2B5EF4-FFF2-40B4-BE49-F238E27FC236}">
                <a16:creationId xmlns="" xmlns:a16="http://schemas.microsoft.com/office/drawing/2014/main" id="{CC7A09F6-762B-1942-9CA5-5B6680E33E98}"/>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 xmlns:a16="http://schemas.microsoft.com/office/drawing/2014/main" id="{2672542B-48FE-D14C-A887-2A632489482C}"/>
              </a:ext>
            </a:extLst>
          </p:cNvPr>
          <p:cNvSpPr>
            <a:spLocks noGrp="1"/>
          </p:cNvSpPr>
          <p:nvPr>
            <p:ph type="sldNum" sz="quarter" idx="11"/>
          </p:nvPr>
        </p:nvSpPr>
        <p:spPr/>
        <p:txBody>
          <a:bodyPr/>
          <a:lstStyle/>
          <a:p>
            <a:fld id="{CB2079F2-58AF-ED44-82D7-E04B2F6FD686}" type="slidenum">
              <a:rPr lang="en-US" smtClean="0"/>
              <a:pPr/>
              <a:t>‹#›</a:t>
            </a:fld>
            <a:endParaRPr lang="en-US" dirty="0"/>
          </a:p>
        </p:txBody>
      </p:sp>
      <p:sp>
        <p:nvSpPr>
          <p:cNvPr id="5" name="Date Placeholder 4">
            <a:extLst>
              <a:ext uri="{FF2B5EF4-FFF2-40B4-BE49-F238E27FC236}">
                <a16:creationId xmlns="" xmlns:a16="http://schemas.microsoft.com/office/drawing/2014/main" id="{CF6A4B57-8BC2-1446-9E08-DD15BBFF0769}"/>
              </a:ext>
            </a:extLst>
          </p:cNvPr>
          <p:cNvSpPr>
            <a:spLocks noGrp="1"/>
          </p:cNvSpPr>
          <p:nvPr>
            <p:ph type="dt" sz="half" idx="12"/>
          </p:nvPr>
        </p:nvSpPr>
        <p:spPr/>
        <p:txBody>
          <a:bodyPr/>
          <a:lstStyle/>
          <a:p>
            <a:fld id="{BA31AE54-5642-FD4E-8B7A-C786568D42A9}" type="datetimeFigureOut">
              <a:rPr lang="en-US" smtClean="0"/>
              <a:pPr/>
              <a:t>01-Aug-25</a:t>
            </a:fld>
            <a:endParaRPr lang="en-US" dirty="0"/>
          </a:p>
        </p:txBody>
      </p:sp>
      <p:cxnSp>
        <p:nvCxnSpPr>
          <p:cNvPr id="8" name="Straight Connector 7">
            <a:extLst>
              <a:ext uri="{FF2B5EF4-FFF2-40B4-BE49-F238E27FC236}">
                <a16:creationId xmlns="" xmlns:a16="http://schemas.microsoft.com/office/drawing/2014/main" id="{4092FED9-F29D-644B-BCF2-2968CED2C749}"/>
              </a:ext>
            </a:extLst>
          </p:cNvPr>
          <p:cNvCxnSpPr>
            <a:cxnSpLocks/>
          </p:cNvCxnSpPr>
          <p:nvPr userDrawn="1"/>
        </p:nvCxnSpPr>
        <p:spPr>
          <a:xfrm>
            <a:off x="814915" y="311728"/>
            <a:ext cx="0" cy="1434855"/>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 xmlns:a16="http://schemas.microsoft.com/office/drawing/2014/main" id="{02DDB3CA-4049-BD4C-83A1-7BBF091B277D}"/>
              </a:ext>
            </a:extLst>
          </p:cNvPr>
          <p:cNvSpPr>
            <a:spLocks noGrp="1"/>
          </p:cNvSpPr>
          <p:nvPr>
            <p:ph type="body" sz="quarter" idx="14"/>
          </p:nvPr>
        </p:nvSpPr>
        <p:spPr>
          <a:xfrm>
            <a:off x="415868" y="5613400"/>
            <a:ext cx="6858000" cy="3722688"/>
          </a:xfrm>
        </p:spPr>
        <p:txBody>
          <a:bodyPr numCol="1" spcCol="182880">
            <a:normAutofit/>
          </a:bodyPr>
          <a:lstStyle>
            <a:lvl1pPr marL="0" indent="0">
              <a:lnSpc>
                <a:spcPct val="130000"/>
              </a:lnSpc>
              <a:buNone/>
              <a:defRPr sz="14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TextBox 13">
            <a:extLst>
              <a:ext uri="{FF2B5EF4-FFF2-40B4-BE49-F238E27FC236}">
                <a16:creationId xmlns="" xmlns:a16="http://schemas.microsoft.com/office/drawing/2014/main" id="{52D08331-6544-744C-8571-269612F406D9}"/>
              </a:ext>
            </a:extLst>
          </p:cNvPr>
          <p:cNvSpPr txBox="1"/>
          <p:nvPr userDrawn="1"/>
        </p:nvSpPr>
        <p:spPr>
          <a:xfrm>
            <a:off x="7772400" y="311727"/>
            <a:ext cx="7607970" cy="9024361"/>
          </a:xfrm>
          <a:prstGeom prst="rect">
            <a:avLst/>
          </a:prstGeom>
          <a:noFill/>
        </p:spPr>
        <p:txBody>
          <a:bodyPr wrap="square" rtlCol="0">
            <a:spAutoFit/>
          </a:bodyPr>
          <a:lstStyle/>
          <a:p>
            <a:endParaRPr lang="en-US" dirty="0"/>
          </a:p>
        </p:txBody>
      </p:sp>
      <p:sp>
        <p:nvSpPr>
          <p:cNvPr id="15" name="Text Placeholder 11">
            <a:extLst>
              <a:ext uri="{FF2B5EF4-FFF2-40B4-BE49-F238E27FC236}">
                <a16:creationId xmlns="" xmlns:a16="http://schemas.microsoft.com/office/drawing/2014/main" id="{5A048A91-9FD9-5B42-9AFE-B422C920234C}"/>
              </a:ext>
            </a:extLst>
          </p:cNvPr>
          <p:cNvSpPr>
            <a:spLocks noGrp="1"/>
          </p:cNvSpPr>
          <p:nvPr>
            <p:ph type="body" sz="quarter" idx="15"/>
          </p:nvPr>
        </p:nvSpPr>
        <p:spPr>
          <a:xfrm>
            <a:off x="7772400" y="311727"/>
            <a:ext cx="7607970" cy="5017585"/>
          </a:xfrm>
        </p:spPr>
        <p:txBody>
          <a:bodyPr numCol="2" spcCol="182880">
            <a:normAutofit/>
          </a:bodyPr>
          <a:lstStyle>
            <a:lvl1pPr marL="0" marR="0" indent="0" algn="l" defTabSz="1341150" rtl="0" eaLnBrk="1" fontAlgn="auto" latinLnBrk="0" hangingPunct="1">
              <a:lnSpc>
                <a:spcPct val="130000"/>
              </a:lnSpc>
              <a:spcBef>
                <a:spcPts val="1467"/>
              </a:spcBef>
              <a:spcAft>
                <a:spcPts val="0"/>
              </a:spcAft>
              <a:buClrTx/>
              <a:buSzTx/>
              <a:buFont typeface="Arial" panose="020B0604020202020204" pitchFamily="34" charset="0"/>
              <a:buNone/>
              <a:tabLst/>
              <a:defRPr sz="14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3" name="Straight Connector 12">
            <a:extLst>
              <a:ext uri="{FF2B5EF4-FFF2-40B4-BE49-F238E27FC236}">
                <a16:creationId xmlns="" xmlns:a16="http://schemas.microsoft.com/office/drawing/2014/main" id="{D46783C4-8F93-F94E-B6D3-5BE51513E0E5}"/>
              </a:ext>
            </a:extLst>
          </p:cNvPr>
          <p:cNvCxnSpPr>
            <a:cxnSpLocks/>
          </p:cNvCxnSpPr>
          <p:nvPr userDrawn="1"/>
        </p:nvCxnSpPr>
        <p:spPr>
          <a:xfrm flipH="1">
            <a:off x="1160130" y="5174749"/>
            <a:ext cx="5024776" cy="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Picture Placeholder 9">
            <a:extLst>
              <a:ext uri="{FF2B5EF4-FFF2-40B4-BE49-F238E27FC236}">
                <a16:creationId xmlns="" xmlns:a16="http://schemas.microsoft.com/office/drawing/2014/main" id="{437E525F-D5A8-D64A-B798-142591204945}"/>
              </a:ext>
            </a:extLst>
          </p:cNvPr>
          <p:cNvSpPr>
            <a:spLocks noGrp="1"/>
          </p:cNvSpPr>
          <p:nvPr>
            <p:ph type="pic" sz="quarter" idx="17"/>
          </p:nvPr>
        </p:nvSpPr>
        <p:spPr>
          <a:xfrm>
            <a:off x="7855758" y="5613400"/>
            <a:ext cx="7524611" cy="3722688"/>
          </a:xfrm>
        </p:spPr>
        <p:txBody>
          <a:bodyPr/>
          <a:lstStyle/>
          <a:p>
            <a:r>
              <a:rPr lang="en-US" smtClean="0"/>
              <a:t>Click icon to add picture</a:t>
            </a:r>
            <a:endParaRPr lang="en-US" dirty="0"/>
          </a:p>
        </p:txBody>
      </p:sp>
      <p:sp>
        <p:nvSpPr>
          <p:cNvPr id="16" name="Picture Placeholder 9">
            <a:extLst>
              <a:ext uri="{FF2B5EF4-FFF2-40B4-BE49-F238E27FC236}">
                <a16:creationId xmlns="" xmlns:a16="http://schemas.microsoft.com/office/drawing/2014/main" id="{E705A1A8-3E55-7D4E-913B-4F2352440716}"/>
              </a:ext>
            </a:extLst>
          </p:cNvPr>
          <p:cNvSpPr>
            <a:spLocks noGrp="1"/>
          </p:cNvSpPr>
          <p:nvPr>
            <p:ph type="pic" sz="quarter" idx="13"/>
          </p:nvPr>
        </p:nvSpPr>
        <p:spPr>
          <a:xfrm>
            <a:off x="415868" y="1932206"/>
            <a:ext cx="6835538" cy="3447444"/>
          </a:xfrm>
        </p:spPr>
        <p:txBody>
          <a:bodyPr/>
          <a:lstStyle/>
          <a:p>
            <a:r>
              <a:rPr lang="en-US" smtClean="0"/>
              <a:t>Click icon to add picture</a:t>
            </a:r>
            <a:endParaRPr lang="en-US" dirty="0"/>
          </a:p>
        </p:txBody>
      </p:sp>
      <p:sp>
        <p:nvSpPr>
          <p:cNvPr id="18" name="Text Placeholder 66">
            <a:extLst>
              <a:ext uri="{FF2B5EF4-FFF2-40B4-BE49-F238E27FC236}">
                <a16:creationId xmlns="" xmlns:a16="http://schemas.microsoft.com/office/drawing/2014/main" id="{B6C80278-5269-F841-93D4-E56B3EEA607C}"/>
              </a:ext>
            </a:extLst>
          </p:cNvPr>
          <p:cNvSpPr>
            <a:spLocks noGrp="1"/>
          </p:cNvSpPr>
          <p:nvPr>
            <p:ph type="body" sz="quarter" idx="26" hasCustomPrompt="1"/>
          </p:nvPr>
        </p:nvSpPr>
        <p:spPr>
          <a:xfrm>
            <a:off x="914402" y="1427746"/>
            <a:ext cx="2266562" cy="318837"/>
          </a:xfrm>
        </p:spPr>
        <p:txBody>
          <a:bodyPr anchor="ctr">
            <a:noAutofit/>
          </a:bodyPr>
          <a:lstStyle>
            <a:lvl1pPr marL="0" indent="0" algn="l">
              <a:buFontTx/>
              <a:buNone/>
              <a:defRPr sz="1600" b="1" u="none">
                <a:solidFill>
                  <a:schemeClr val="tx1"/>
                </a:solidFill>
                <a:latin typeface="Century Gothic" panose="020B0502020202020204" pitchFamily="34" charset="0"/>
              </a:defRPr>
            </a:lvl1pPr>
            <a:lvl2pPr marL="670575" indent="0">
              <a:buFontTx/>
              <a:buNone/>
              <a:defRPr>
                <a:solidFill>
                  <a:schemeClr val="bg1"/>
                </a:solidFill>
              </a:defRPr>
            </a:lvl2pPr>
            <a:lvl3pPr marL="1341150" indent="0">
              <a:buFontTx/>
              <a:buNone/>
              <a:defRPr>
                <a:solidFill>
                  <a:schemeClr val="bg1"/>
                </a:solidFill>
              </a:defRPr>
            </a:lvl3pPr>
            <a:lvl4pPr marL="2011725" indent="0">
              <a:buFontTx/>
              <a:buNone/>
              <a:defRPr>
                <a:solidFill>
                  <a:schemeClr val="bg1"/>
                </a:solidFill>
              </a:defRPr>
            </a:lvl4pPr>
            <a:lvl5pPr marL="2682301" indent="0">
              <a:buFontTx/>
              <a:buNone/>
              <a:defRPr>
                <a:solidFill>
                  <a:schemeClr val="bg1"/>
                </a:solidFill>
              </a:defRPr>
            </a:lvl5pPr>
          </a:lstStyle>
          <a:p>
            <a:pPr lvl="0"/>
            <a:r>
              <a:rPr lang="en-US" dirty="0"/>
              <a:t>Author Name</a:t>
            </a:r>
          </a:p>
        </p:txBody>
      </p:sp>
      <p:sp>
        <p:nvSpPr>
          <p:cNvPr id="19" name="Text Placeholder 10">
            <a:extLst>
              <a:ext uri="{FF2B5EF4-FFF2-40B4-BE49-F238E27FC236}">
                <a16:creationId xmlns="" xmlns:a16="http://schemas.microsoft.com/office/drawing/2014/main" id="{EBCDE509-A226-5A4B-970D-4FE7712C644F}"/>
              </a:ext>
            </a:extLst>
          </p:cNvPr>
          <p:cNvSpPr>
            <a:spLocks noGrp="1"/>
          </p:cNvSpPr>
          <p:nvPr>
            <p:ph type="body" sz="quarter" idx="16" hasCustomPrompt="1"/>
          </p:nvPr>
        </p:nvSpPr>
        <p:spPr>
          <a:xfrm>
            <a:off x="164431" y="311726"/>
            <a:ext cx="650484" cy="1092607"/>
          </a:xfrm>
        </p:spPr>
        <p:txBody>
          <a:bodyPr anchor="ctr">
            <a:normAutofit/>
          </a:bodyPr>
          <a:lstStyle>
            <a:lvl1pPr marL="0" indent="0" algn="ctr">
              <a:buFontTx/>
              <a:buNone/>
              <a:defRPr sz="6500">
                <a:solidFill>
                  <a:schemeClr val="accent4"/>
                </a:solidFill>
              </a:defRPr>
            </a:lvl1pPr>
            <a:lvl2pPr>
              <a:defRPr sz="220"/>
            </a:lvl2pPr>
            <a:lvl3pPr marL="1341150" indent="0" algn="l">
              <a:buFontTx/>
              <a:buNone/>
              <a:defRPr sz="6500"/>
            </a:lvl3pPr>
          </a:lstStyle>
          <a:p>
            <a:pPr lvl="0"/>
            <a:r>
              <a:rPr lang="en-US" dirty="0"/>
              <a:t>1</a:t>
            </a:r>
          </a:p>
        </p:txBody>
      </p:sp>
    </p:spTree>
    <p:extLst>
      <p:ext uri="{BB962C8B-B14F-4D97-AF65-F5344CB8AC3E}">
        <p14:creationId xmlns="" xmlns:p14="http://schemas.microsoft.com/office/powerpoint/2010/main" val="1360070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Side Featur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2FFD63-8D92-B741-B6B3-1FE000FF2716}"/>
              </a:ext>
            </a:extLst>
          </p:cNvPr>
          <p:cNvSpPr>
            <a:spLocks noGrp="1"/>
          </p:cNvSpPr>
          <p:nvPr>
            <p:ph type="title" hasCustomPrompt="1"/>
          </p:nvPr>
        </p:nvSpPr>
        <p:spPr>
          <a:xfrm>
            <a:off x="8894622" y="311727"/>
            <a:ext cx="6110764" cy="1092608"/>
          </a:xfrm>
        </p:spPr>
        <p:txBody>
          <a:bodyPr>
            <a:normAutofit/>
          </a:bodyPr>
          <a:lstStyle>
            <a:lvl1pPr>
              <a:defRPr sz="6500">
                <a:solidFill>
                  <a:schemeClr val="accent4"/>
                </a:solidFill>
              </a:defRPr>
            </a:lvl1pPr>
          </a:lstStyle>
          <a:p>
            <a:r>
              <a:rPr lang="en-US" dirty="0"/>
              <a:t>Feature Title</a:t>
            </a:r>
          </a:p>
        </p:txBody>
      </p:sp>
      <p:sp>
        <p:nvSpPr>
          <p:cNvPr id="3" name="Footer Placeholder 2">
            <a:extLst>
              <a:ext uri="{FF2B5EF4-FFF2-40B4-BE49-F238E27FC236}">
                <a16:creationId xmlns="" xmlns:a16="http://schemas.microsoft.com/office/drawing/2014/main" id="{CC7A09F6-762B-1942-9CA5-5B6680E33E98}"/>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 xmlns:a16="http://schemas.microsoft.com/office/drawing/2014/main" id="{2672542B-48FE-D14C-A887-2A632489482C}"/>
              </a:ext>
            </a:extLst>
          </p:cNvPr>
          <p:cNvSpPr>
            <a:spLocks noGrp="1"/>
          </p:cNvSpPr>
          <p:nvPr>
            <p:ph type="sldNum" sz="quarter" idx="11"/>
          </p:nvPr>
        </p:nvSpPr>
        <p:spPr/>
        <p:txBody>
          <a:bodyPr/>
          <a:lstStyle/>
          <a:p>
            <a:fld id="{CB2079F2-58AF-ED44-82D7-E04B2F6FD686}" type="slidenum">
              <a:rPr lang="en-US" smtClean="0"/>
              <a:pPr/>
              <a:t>‹#›</a:t>
            </a:fld>
            <a:endParaRPr lang="en-US" dirty="0"/>
          </a:p>
        </p:txBody>
      </p:sp>
      <p:sp>
        <p:nvSpPr>
          <p:cNvPr id="5" name="Date Placeholder 4">
            <a:extLst>
              <a:ext uri="{FF2B5EF4-FFF2-40B4-BE49-F238E27FC236}">
                <a16:creationId xmlns="" xmlns:a16="http://schemas.microsoft.com/office/drawing/2014/main" id="{CF6A4B57-8BC2-1446-9E08-DD15BBFF0769}"/>
              </a:ext>
            </a:extLst>
          </p:cNvPr>
          <p:cNvSpPr>
            <a:spLocks noGrp="1"/>
          </p:cNvSpPr>
          <p:nvPr>
            <p:ph type="dt" sz="half" idx="12"/>
          </p:nvPr>
        </p:nvSpPr>
        <p:spPr/>
        <p:txBody>
          <a:bodyPr/>
          <a:lstStyle/>
          <a:p>
            <a:fld id="{BA31AE54-5642-FD4E-8B7A-C786568D42A9}" type="datetimeFigureOut">
              <a:rPr lang="en-US" smtClean="0"/>
              <a:pPr/>
              <a:t>01-Aug-25</a:t>
            </a:fld>
            <a:endParaRPr lang="en-US" dirty="0"/>
          </a:p>
        </p:txBody>
      </p:sp>
      <p:cxnSp>
        <p:nvCxnSpPr>
          <p:cNvPr id="8" name="Straight Connector 7">
            <a:extLst>
              <a:ext uri="{FF2B5EF4-FFF2-40B4-BE49-F238E27FC236}">
                <a16:creationId xmlns="" xmlns:a16="http://schemas.microsoft.com/office/drawing/2014/main" id="{4092FED9-F29D-644B-BCF2-2968CED2C749}"/>
              </a:ext>
            </a:extLst>
          </p:cNvPr>
          <p:cNvCxnSpPr>
            <a:cxnSpLocks/>
          </p:cNvCxnSpPr>
          <p:nvPr userDrawn="1"/>
        </p:nvCxnSpPr>
        <p:spPr>
          <a:xfrm>
            <a:off x="8795133" y="311728"/>
            <a:ext cx="0" cy="1434855"/>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 xmlns:a16="http://schemas.microsoft.com/office/drawing/2014/main" id="{C04A0D6F-F996-434B-9FCE-1D573737EED5}"/>
              </a:ext>
            </a:extLst>
          </p:cNvPr>
          <p:cNvSpPr>
            <a:spLocks noGrp="1"/>
          </p:cNvSpPr>
          <p:nvPr>
            <p:ph type="pic" sz="quarter" idx="13"/>
          </p:nvPr>
        </p:nvSpPr>
        <p:spPr>
          <a:xfrm>
            <a:off x="415868" y="311727"/>
            <a:ext cx="6835538" cy="4405747"/>
          </a:xfrm>
        </p:spPr>
        <p:txBody>
          <a:bodyPr/>
          <a:lstStyle/>
          <a:p>
            <a:r>
              <a:rPr lang="en-US" smtClean="0"/>
              <a:t>Click icon to add picture</a:t>
            </a:r>
            <a:endParaRPr lang="en-US" dirty="0"/>
          </a:p>
        </p:txBody>
      </p:sp>
      <p:sp>
        <p:nvSpPr>
          <p:cNvPr id="12" name="Text Placeholder 11">
            <a:extLst>
              <a:ext uri="{FF2B5EF4-FFF2-40B4-BE49-F238E27FC236}">
                <a16:creationId xmlns="" xmlns:a16="http://schemas.microsoft.com/office/drawing/2014/main" id="{02DDB3CA-4049-BD4C-83A1-7BBF091B277D}"/>
              </a:ext>
            </a:extLst>
          </p:cNvPr>
          <p:cNvSpPr>
            <a:spLocks noGrp="1"/>
          </p:cNvSpPr>
          <p:nvPr>
            <p:ph type="body" sz="quarter" idx="14"/>
          </p:nvPr>
        </p:nvSpPr>
        <p:spPr>
          <a:xfrm>
            <a:off x="415868" y="5613400"/>
            <a:ext cx="6858000" cy="3722688"/>
          </a:xfrm>
        </p:spPr>
        <p:txBody>
          <a:bodyPr numCol="1" spcCol="182880">
            <a:normAutofit/>
          </a:bodyPr>
          <a:lstStyle>
            <a:lvl1pPr marL="0" indent="0">
              <a:lnSpc>
                <a:spcPct val="130000"/>
              </a:lnSpc>
              <a:buNone/>
              <a:defRPr sz="14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3" name="Straight Connector 12">
            <a:extLst>
              <a:ext uri="{FF2B5EF4-FFF2-40B4-BE49-F238E27FC236}">
                <a16:creationId xmlns="" xmlns:a16="http://schemas.microsoft.com/office/drawing/2014/main" id="{D46783C4-8F93-F94E-B6D3-5BE51513E0E5}"/>
              </a:ext>
            </a:extLst>
          </p:cNvPr>
          <p:cNvCxnSpPr>
            <a:cxnSpLocks/>
          </p:cNvCxnSpPr>
          <p:nvPr userDrawn="1"/>
        </p:nvCxnSpPr>
        <p:spPr>
          <a:xfrm flipH="1">
            <a:off x="1160130" y="5207407"/>
            <a:ext cx="5024776" cy="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 xmlns:a16="http://schemas.microsoft.com/office/drawing/2014/main" id="{AA6469F6-8A92-1342-9B85-AAD81B7C60F3}"/>
              </a:ext>
            </a:extLst>
          </p:cNvPr>
          <p:cNvSpPr>
            <a:spLocks noGrp="1"/>
          </p:cNvSpPr>
          <p:nvPr>
            <p:ph type="body" sz="quarter" idx="16" hasCustomPrompt="1"/>
          </p:nvPr>
        </p:nvSpPr>
        <p:spPr>
          <a:xfrm>
            <a:off x="8144648" y="311728"/>
            <a:ext cx="571265" cy="1092608"/>
          </a:xfrm>
        </p:spPr>
        <p:txBody>
          <a:bodyPr anchor="ctr">
            <a:normAutofit/>
          </a:bodyPr>
          <a:lstStyle>
            <a:lvl1pPr marL="0" indent="0" algn="ctr">
              <a:buFontTx/>
              <a:buNone/>
              <a:defRPr sz="6500">
                <a:solidFill>
                  <a:schemeClr val="accent4"/>
                </a:solidFill>
              </a:defRPr>
            </a:lvl1pPr>
            <a:lvl2pPr>
              <a:defRPr sz="220"/>
            </a:lvl2pPr>
            <a:lvl3pPr marL="1341150" indent="0" algn="l">
              <a:buFontTx/>
              <a:buNone/>
              <a:defRPr sz="6500"/>
            </a:lvl3pPr>
          </a:lstStyle>
          <a:p>
            <a:pPr lvl="0"/>
            <a:r>
              <a:rPr lang="en-US" dirty="0"/>
              <a:t>1</a:t>
            </a:r>
          </a:p>
        </p:txBody>
      </p:sp>
      <p:sp>
        <p:nvSpPr>
          <p:cNvPr id="16" name="Text Placeholder 11">
            <a:extLst>
              <a:ext uri="{FF2B5EF4-FFF2-40B4-BE49-F238E27FC236}">
                <a16:creationId xmlns="" xmlns:a16="http://schemas.microsoft.com/office/drawing/2014/main" id="{400C6FD2-A548-2549-8D86-FA38F1549EA0}"/>
              </a:ext>
            </a:extLst>
          </p:cNvPr>
          <p:cNvSpPr>
            <a:spLocks noGrp="1"/>
          </p:cNvSpPr>
          <p:nvPr>
            <p:ph type="body" sz="quarter" idx="17"/>
          </p:nvPr>
        </p:nvSpPr>
        <p:spPr>
          <a:xfrm>
            <a:off x="8147385" y="2030670"/>
            <a:ext cx="6858000" cy="2686804"/>
          </a:xfrm>
        </p:spPr>
        <p:txBody>
          <a:bodyPr numCol="1" spcCol="182880">
            <a:normAutofit/>
          </a:bodyPr>
          <a:lstStyle>
            <a:lvl1pPr marL="0" indent="0">
              <a:lnSpc>
                <a:spcPct val="130000"/>
              </a:lnSpc>
              <a:buNone/>
              <a:defRPr sz="14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Picture Placeholder 9">
            <a:extLst>
              <a:ext uri="{FF2B5EF4-FFF2-40B4-BE49-F238E27FC236}">
                <a16:creationId xmlns="" xmlns:a16="http://schemas.microsoft.com/office/drawing/2014/main" id="{7AA6FF2E-40FF-7344-A179-0FDD7E84F5B4}"/>
              </a:ext>
            </a:extLst>
          </p:cNvPr>
          <p:cNvSpPr>
            <a:spLocks noGrp="1"/>
          </p:cNvSpPr>
          <p:nvPr>
            <p:ph type="pic" sz="quarter" idx="18"/>
          </p:nvPr>
        </p:nvSpPr>
        <p:spPr>
          <a:xfrm>
            <a:off x="8169847" y="4976584"/>
            <a:ext cx="6835538" cy="4359504"/>
          </a:xfrm>
        </p:spPr>
        <p:txBody>
          <a:bodyPr/>
          <a:lstStyle/>
          <a:p>
            <a:r>
              <a:rPr lang="en-US" smtClean="0"/>
              <a:t>Click icon to add picture</a:t>
            </a:r>
            <a:endParaRPr lang="en-US" dirty="0"/>
          </a:p>
        </p:txBody>
      </p:sp>
      <p:cxnSp>
        <p:nvCxnSpPr>
          <p:cNvPr id="19" name="Straight Connector 18">
            <a:extLst>
              <a:ext uri="{FF2B5EF4-FFF2-40B4-BE49-F238E27FC236}">
                <a16:creationId xmlns="" xmlns:a16="http://schemas.microsoft.com/office/drawing/2014/main" id="{09A83D20-4202-F241-9C0A-9C2E1BF17F07}"/>
              </a:ext>
            </a:extLst>
          </p:cNvPr>
          <p:cNvCxnSpPr>
            <a:cxnSpLocks/>
          </p:cNvCxnSpPr>
          <p:nvPr userDrawn="1"/>
        </p:nvCxnSpPr>
        <p:spPr>
          <a:xfrm>
            <a:off x="15280979" y="0"/>
            <a:ext cx="0" cy="9569837"/>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14" name="Text Placeholder 66">
            <a:extLst>
              <a:ext uri="{FF2B5EF4-FFF2-40B4-BE49-F238E27FC236}">
                <a16:creationId xmlns="" xmlns:a16="http://schemas.microsoft.com/office/drawing/2014/main" id="{80B38B21-F112-9449-BA76-934FDA0FFACE}"/>
              </a:ext>
            </a:extLst>
          </p:cNvPr>
          <p:cNvSpPr>
            <a:spLocks noGrp="1"/>
          </p:cNvSpPr>
          <p:nvPr>
            <p:ph type="body" sz="quarter" idx="26" hasCustomPrompt="1"/>
          </p:nvPr>
        </p:nvSpPr>
        <p:spPr>
          <a:xfrm>
            <a:off x="8894622" y="1427746"/>
            <a:ext cx="2266562" cy="318837"/>
          </a:xfrm>
        </p:spPr>
        <p:txBody>
          <a:bodyPr anchor="ctr">
            <a:noAutofit/>
          </a:bodyPr>
          <a:lstStyle>
            <a:lvl1pPr marL="0" indent="0" algn="l">
              <a:buFontTx/>
              <a:buNone/>
              <a:defRPr sz="1600" b="1" u="none">
                <a:solidFill>
                  <a:schemeClr val="tx1"/>
                </a:solidFill>
                <a:latin typeface="Century Gothic" panose="020B0502020202020204" pitchFamily="34" charset="0"/>
              </a:defRPr>
            </a:lvl1pPr>
            <a:lvl2pPr marL="670575" indent="0">
              <a:buFontTx/>
              <a:buNone/>
              <a:defRPr>
                <a:solidFill>
                  <a:schemeClr val="bg1"/>
                </a:solidFill>
              </a:defRPr>
            </a:lvl2pPr>
            <a:lvl3pPr marL="1341150" indent="0">
              <a:buFontTx/>
              <a:buNone/>
              <a:defRPr>
                <a:solidFill>
                  <a:schemeClr val="bg1"/>
                </a:solidFill>
              </a:defRPr>
            </a:lvl3pPr>
            <a:lvl4pPr marL="2011725" indent="0">
              <a:buFontTx/>
              <a:buNone/>
              <a:defRPr>
                <a:solidFill>
                  <a:schemeClr val="bg1"/>
                </a:solidFill>
              </a:defRPr>
            </a:lvl4pPr>
            <a:lvl5pPr marL="2682301" indent="0">
              <a:buFontTx/>
              <a:buNone/>
              <a:defRPr>
                <a:solidFill>
                  <a:schemeClr val="bg1"/>
                </a:solidFill>
              </a:defRPr>
            </a:lvl5pPr>
          </a:lstStyle>
          <a:p>
            <a:pPr lvl="0"/>
            <a:r>
              <a:rPr lang="en-US" dirty="0"/>
              <a:t>Author Name</a:t>
            </a:r>
          </a:p>
        </p:txBody>
      </p:sp>
    </p:spTree>
    <p:extLst>
      <p:ext uri="{BB962C8B-B14F-4D97-AF65-F5344CB8AC3E}">
        <p14:creationId xmlns="" xmlns:p14="http://schemas.microsoft.com/office/powerpoint/2010/main" val="363802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Picture Sprea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2FFD63-8D92-B741-B6B3-1FE000FF2716}"/>
              </a:ext>
            </a:extLst>
          </p:cNvPr>
          <p:cNvSpPr>
            <a:spLocks noGrp="1"/>
          </p:cNvSpPr>
          <p:nvPr>
            <p:ph type="title" hasCustomPrompt="1"/>
          </p:nvPr>
        </p:nvSpPr>
        <p:spPr>
          <a:xfrm>
            <a:off x="8894622" y="311727"/>
            <a:ext cx="6110764" cy="467205"/>
          </a:xfrm>
        </p:spPr>
        <p:txBody>
          <a:bodyPr anchor="ctr">
            <a:normAutofit/>
          </a:bodyPr>
          <a:lstStyle>
            <a:lvl1pPr>
              <a:defRPr sz="3200">
                <a:solidFill>
                  <a:schemeClr val="accent4"/>
                </a:solidFill>
              </a:defRPr>
            </a:lvl1pPr>
          </a:lstStyle>
          <a:p>
            <a:r>
              <a:rPr lang="en-US" dirty="0"/>
              <a:t>Feature Title</a:t>
            </a:r>
          </a:p>
        </p:txBody>
      </p:sp>
      <p:sp>
        <p:nvSpPr>
          <p:cNvPr id="3" name="Footer Placeholder 2">
            <a:extLst>
              <a:ext uri="{FF2B5EF4-FFF2-40B4-BE49-F238E27FC236}">
                <a16:creationId xmlns="" xmlns:a16="http://schemas.microsoft.com/office/drawing/2014/main" id="{CC7A09F6-762B-1942-9CA5-5B6680E33E98}"/>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 xmlns:a16="http://schemas.microsoft.com/office/drawing/2014/main" id="{2672542B-48FE-D14C-A887-2A632489482C}"/>
              </a:ext>
            </a:extLst>
          </p:cNvPr>
          <p:cNvSpPr>
            <a:spLocks noGrp="1"/>
          </p:cNvSpPr>
          <p:nvPr>
            <p:ph type="sldNum" sz="quarter" idx="11"/>
          </p:nvPr>
        </p:nvSpPr>
        <p:spPr/>
        <p:txBody>
          <a:bodyPr/>
          <a:lstStyle/>
          <a:p>
            <a:fld id="{CB2079F2-58AF-ED44-82D7-E04B2F6FD686}" type="slidenum">
              <a:rPr lang="en-US" smtClean="0"/>
              <a:pPr/>
              <a:t>‹#›</a:t>
            </a:fld>
            <a:endParaRPr lang="en-US" dirty="0"/>
          </a:p>
        </p:txBody>
      </p:sp>
      <p:sp>
        <p:nvSpPr>
          <p:cNvPr id="5" name="Date Placeholder 4">
            <a:extLst>
              <a:ext uri="{FF2B5EF4-FFF2-40B4-BE49-F238E27FC236}">
                <a16:creationId xmlns="" xmlns:a16="http://schemas.microsoft.com/office/drawing/2014/main" id="{CF6A4B57-8BC2-1446-9E08-DD15BBFF0769}"/>
              </a:ext>
            </a:extLst>
          </p:cNvPr>
          <p:cNvSpPr>
            <a:spLocks noGrp="1"/>
          </p:cNvSpPr>
          <p:nvPr>
            <p:ph type="dt" sz="half" idx="12"/>
          </p:nvPr>
        </p:nvSpPr>
        <p:spPr/>
        <p:txBody>
          <a:bodyPr/>
          <a:lstStyle/>
          <a:p>
            <a:fld id="{BA31AE54-5642-FD4E-8B7A-C786568D42A9}" type="datetimeFigureOut">
              <a:rPr lang="en-US" smtClean="0"/>
              <a:pPr/>
              <a:t>01-Aug-25</a:t>
            </a:fld>
            <a:endParaRPr lang="en-US" dirty="0"/>
          </a:p>
        </p:txBody>
      </p:sp>
      <p:cxnSp>
        <p:nvCxnSpPr>
          <p:cNvPr id="8" name="Straight Connector 7">
            <a:extLst>
              <a:ext uri="{FF2B5EF4-FFF2-40B4-BE49-F238E27FC236}">
                <a16:creationId xmlns="" xmlns:a16="http://schemas.microsoft.com/office/drawing/2014/main" id="{4092FED9-F29D-644B-BCF2-2968CED2C749}"/>
              </a:ext>
            </a:extLst>
          </p:cNvPr>
          <p:cNvCxnSpPr>
            <a:cxnSpLocks/>
          </p:cNvCxnSpPr>
          <p:nvPr userDrawn="1"/>
        </p:nvCxnSpPr>
        <p:spPr>
          <a:xfrm>
            <a:off x="8795133" y="311728"/>
            <a:ext cx="0" cy="769998"/>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 xmlns:a16="http://schemas.microsoft.com/office/drawing/2014/main" id="{C04A0D6F-F996-434B-9FCE-1D573737EED5}"/>
              </a:ext>
            </a:extLst>
          </p:cNvPr>
          <p:cNvSpPr>
            <a:spLocks noGrp="1"/>
          </p:cNvSpPr>
          <p:nvPr>
            <p:ph type="pic" sz="quarter" idx="13"/>
          </p:nvPr>
        </p:nvSpPr>
        <p:spPr>
          <a:xfrm>
            <a:off x="415868" y="311727"/>
            <a:ext cx="6835538" cy="7897091"/>
          </a:xfrm>
        </p:spPr>
        <p:txBody>
          <a:bodyPr/>
          <a:lstStyle/>
          <a:p>
            <a:r>
              <a:rPr lang="en-US" smtClean="0"/>
              <a:t>Click icon to add picture</a:t>
            </a:r>
            <a:endParaRPr lang="en-US" dirty="0"/>
          </a:p>
        </p:txBody>
      </p:sp>
      <p:sp>
        <p:nvSpPr>
          <p:cNvPr id="11" name="Text Placeholder 10">
            <a:extLst>
              <a:ext uri="{FF2B5EF4-FFF2-40B4-BE49-F238E27FC236}">
                <a16:creationId xmlns="" xmlns:a16="http://schemas.microsoft.com/office/drawing/2014/main" id="{AA6469F6-8A92-1342-9B85-AAD81B7C60F3}"/>
              </a:ext>
            </a:extLst>
          </p:cNvPr>
          <p:cNvSpPr>
            <a:spLocks noGrp="1"/>
          </p:cNvSpPr>
          <p:nvPr>
            <p:ph type="body" sz="quarter" idx="16" hasCustomPrompt="1"/>
          </p:nvPr>
        </p:nvSpPr>
        <p:spPr>
          <a:xfrm>
            <a:off x="8144648" y="311728"/>
            <a:ext cx="571265" cy="467204"/>
          </a:xfrm>
        </p:spPr>
        <p:txBody>
          <a:bodyPr anchor="ctr">
            <a:normAutofit/>
          </a:bodyPr>
          <a:lstStyle>
            <a:lvl1pPr marL="0" indent="0" algn="ctr">
              <a:buFontTx/>
              <a:buNone/>
              <a:defRPr sz="3200">
                <a:solidFill>
                  <a:schemeClr val="accent4"/>
                </a:solidFill>
              </a:defRPr>
            </a:lvl1pPr>
            <a:lvl2pPr>
              <a:defRPr sz="220"/>
            </a:lvl2pPr>
            <a:lvl3pPr marL="1341150" indent="0" algn="l">
              <a:buFontTx/>
              <a:buNone/>
              <a:defRPr sz="6500"/>
            </a:lvl3pPr>
          </a:lstStyle>
          <a:p>
            <a:pPr lvl="0"/>
            <a:r>
              <a:rPr lang="en-US" dirty="0"/>
              <a:t>1</a:t>
            </a:r>
          </a:p>
        </p:txBody>
      </p:sp>
      <p:sp>
        <p:nvSpPr>
          <p:cNvPr id="16" name="Text Placeholder 11">
            <a:extLst>
              <a:ext uri="{FF2B5EF4-FFF2-40B4-BE49-F238E27FC236}">
                <a16:creationId xmlns="" xmlns:a16="http://schemas.microsoft.com/office/drawing/2014/main" id="{400C6FD2-A548-2549-8D86-FA38F1549EA0}"/>
              </a:ext>
            </a:extLst>
          </p:cNvPr>
          <p:cNvSpPr>
            <a:spLocks noGrp="1"/>
          </p:cNvSpPr>
          <p:nvPr>
            <p:ph type="body" sz="quarter" idx="17"/>
          </p:nvPr>
        </p:nvSpPr>
        <p:spPr>
          <a:xfrm>
            <a:off x="8147385" y="1230094"/>
            <a:ext cx="6858000" cy="2968682"/>
          </a:xfrm>
        </p:spPr>
        <p:txBody>
          <a:bodyPr numCol="1" spcCol="182880">
            <a:normAutofit/>
          </a:bodyPr>
          <a:lstStyle>
            <a:lvl1pPr marL="0" indent="0">
              <a:lnSpc>
                <a:spcPct val="130000"/>
              </a:lnSpc>
              <a:buNone/>
              <a:defRPr sz="14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Text Placeholder 11">
            <a:extLst>
              <a:ext uri="{FF2B5EF4-FFF2-40B4-BE49-F238E27FC236}">
                <a16:creationId xmlns="" xmlns:a16="http://schemas.microsoft.com/office/drawing/2014/main" id="{999B7129-2521-DD42-859F-57873D4CC931}"/>
              </a:ext>
            </a:extLst>
          </p:cNvPr>
          <p:cNvSpPr>
            <a:spLocks noGrp="1"/>
          </p:cNvSpPr>
          <p:nvPr>
            <p:ph type="body" sz="quarter" idx="19" hasCustomPrompt="1"/>
          </p:nvPr>
        </p:nvSpPr>
        <p:spPr>
          <a:xfrm>
            <a:off x="393406" y="8447190"/>
            <a:ext cx="6858000" cy="888898"/>
          </a:xfrm>
        </p:spPr>
        <p:txBody>
          <a:bodyPr numCol="1" spcCol="182880">
            <a:normAutofit/>
          </a:bodyPr>
          <a:lstStyle>
            <a:lvl1pPr marL="0" indent="0">
              <a:lnSpc>
                <a:spcPct val="130000"/>
              </a:lnSpc>
              <a:buNone/>
              <a:defRPr sz="1400" b="1">
                <a:solidFill>
                  <a:schemeClr val="tx1">
                    <a:lumMod val="65000"/>
                    <a:lumOff val="35000"/>
                  </a:schemeClr>
                </a:solidFill>
              </a:defRPr>
            </a:lvl1pPr>
            <a:lvl2pPr>
              <a:defRPr sz="1600"/>
            </a:lvl2pPr>
            <a:lvl3pPr>
              <a:defRPr sz="1400"/>
            </a:lvl3pPr>
            <a:lvl4pPr>
              <a:defRPr sz="1200"/>
            </a:lvl4pPr>
            <a:lvl5pPr>
              <a:defRPr sz="1200"/>
            </a:lvl5pPr>
          </a:lstStyle>
          <a:p>
            <a:pPr lvl="0"/>
            <a:r>
              <a:rPr lang="en-US" dirty="0"/>
              <a:t>Picture caption can be written here.</a:t>
            </a:r>
          </a:p>
        </p:txBody>
      </p:sp>
      <p:sp>
        <p:nvSpPr>
          <p:cNvPr id="17" name="Text Placeholder 11">
            <a:extLst>
              <a:ext uri="{FF2B5EF4-FFF2-40B4-BE49-F238E27FC236}">
                <a16:creationId xmlns="" xmlns:a16="http://schemas.microsoft.com/office/drawing/2014/main" id="{C6AD0CFE-ADF0-1349-9915-E5938CF909D8}"/>
              </a:ext>
            </a:extLst>
          </p:cNvPr>
          <p:cNvSpPr>
            <a:spLocks noGrp="1"/>
          </p:cNvSpPr>
          <p:nvPr>
            <p:ph type="body" sz="quarter" idx="20"/>
          </p:nvPr>
        </p:nvSpPr>
        <p:spPr>
          <a:xfrm>
            <a:off x="8147385" y="4795935"/>
            <a:ext cx="6858000" cy="4540152"/>
          </a:xfrm>
        </p:spPr>
        <p:txBody>
          <a:bodyPr numCol="2" spcCol="182880">
            <a:normAutofit/>
          </a:bodyPr>
          <a:lstStyle>
            <a:lvl1pPr marL="0" indent="0">
              <a:lnSpc>
                <a:spcPct val="130000"/>
              </a:lnSpc>
              <a:buNone/>
              <a:defRPr sz="14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9" name="Straight Connector 18">
            <a:extLst>
              <a:ext uri="{FF2B5EF4-FFF2-40B4-BE49-F238E27FC236}">
                <a16:creationId xmlns="" xmlns:a16="http://schemas.microsoft.com/office/drawing/2014/main" id="{5AEA25B5-BD30-7942-99FD-AC4C77EFF5F9}"/>
              </a:ext>
            </a:extLst>
          </p:cNvPr>
          <p:cNvCxnSpPr>
            <a:cxnSpLocks/>
          </p:cNvCxnSpPr>
          <p:nvPr userDrawn="1"/>
        </p:nvCxnSpPr>
        <p:spPr>
          <a:xfrm flipH="1">
            <a:off x="9255195" y="4498281"/>
            <a:ext cx="5024776" cy="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8550D01D-2874-414D-824C-B7B9CF3CEF2B}"/>
              </a:ext>
            </a:extLst>
          </p:cNvPr>
          <p:cNvCxnSpPr>
            <a:cxnSpLocks/>
          </p:cNvCxnSpPr>
          <p:nvPr userDrawn="1"/>
        </p:nvCxnSpPr>
        <p:spPr>
          <a:xfrm>
            <a:off x="15280979" y="0"/>
            <a:ext cx="0" cy="9569837"/>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15" name="Text Placeholder 66">
            <a:extLst>
              <a:ext uri="{FF2B5EF4-FFF2-40B4-BE49-F238E27FC236}">
                <a16:creationId xmlns="" xmlns:a16="http://schemas.microsoft.com/office/drawing/2014/main" id="{9A93C115-139C-0B43-AAB3-91C0166FE1C4}"/>
              </a:ext>
            </a:extLst>
          </p:cNvPr>
          <p:cNvSpPr>
            <a:spLocks noGrp="1"/>
          </p:cNvSpPr>
          <p:nvPr>
            <p:ph type="body" sz="quarter" idx="26" hasCustomPrompt="1"/>
          </p:nvPr>
        </p:nvSpPr>
        <p:spPr>
          <a:xfrm>
            <a:off x="8894622" y="762889"/>
            <a:ext cx="2266562" cy="318837"/>
          </a:xfrm>
        </p:spPr>
        <p:txBody>
          <a:bodyPr anchor="ctr">
            <a:noAutofit/>
          </a:bodyPr>
          <a:lstStyle>
            <a:lvl1pPr marL="0" indent="0" algn="l">
              <a:buFontTx/>
              <a:buNone/>
              <a:defRPr sz="1600" b="1" u="none">
                <a:solidFill>
                  <a:schemeClr val="tx1"/>
                </a:solidFill>
                <a:latin typeface="Century Gothic" panose="020B0502020202020204" pitchFamily="34" charset="0"/>
              </a:defRPr>
            </a:lvl1pPr>
            <a:lvl2pPr marL="670575" indent="0">
              <a:buFontTx/>
              <a:buNone/>
              <a:defRPr>
                <a:solidFill>
                  <a:schemeClr val="bg1"/>
                </a:solidFill>
              </a:defRPr>
            </a:lvl2pPr>
            <a:lvl3pPr marL="1341150" indent="0">
              <a:buFontTx/>
              <a:buNone/>
              <a:defRPr>
                <a:solidFill>
                  <a:schemeClr val="bg1"/>
                </a:solidFill>
              </a:defRPr>
            </a:lvl3pPr>
            <a:lvl4pPr marL="2011725" indent="0">
              <a:buFontTx/>
              <a:buNone/>
              <a:defRPr>
                <a:solidFill>
                  <a:schemeClr val="bg1"/>
                </a:solidFill>
              </a:defRPr>
            </a:lvl4pPr>
            <a:lvl5pPr marL="2682301" indent="0">
              <a:buFontTx/>
              <a:buNone/>
              <a:defRPr>
                <a:solidFill>
                  <a:schemeClr val="bg1"/>
                </a:solidFill>
              </a:defRPr>
            </a:lvl5pPr>
          </a:lstStyle>
          <a:p>
            <a:pPr lvl="0"/>
            <a:r>
              <a:rPr lang="en-US" dirty="0"/>
              <a:t>Author Name</a:t>
            </a:r>
          </a:p>
        </p:txBody>
      </p:sp>
    </p:spTree>
    <p:extLst>
      <p:ext uri="{BB962C8B-B14F-4D97-AF65-F5344CB8AC3E}">
        <p14:creationId xmlns="" xmlns:p14="http://schemas.microsoft.com/office/powerpoint/2010/main" val="2601194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iple Picture Sprea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4C921D8E-EF44-4748-81DF-77CB41402F76}"/>
              </a:ext>
            </a:extLst>
          </p:cNvPr>
          <p:cNvSpPr/>
          <p:nvPr userDrawn="1"/>
        </p:nvSpPr>
        <p:spPr>
          <a:xfrm>
            <a:off x="7726226" y="4482863"/>
            <a:ext cx="7818574" cy="515857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12FFD63-8D92-B741-B6B3-1FE000FF2716}"/>
              </a:ext>
            </a:extLst>
          </p:cNvPr>
          <p:cNvSpPr>
            <a:spLocks noGrp="1"/>
          </p:cNvSpPr>
          <p:nvPr>
            <p:ph type="title" hasCustomPrompt="1"/>
          </p:nvPr>
        </p:nvSpPr>
        <p:spPr>
          <a:xfrm>
            <a:off x="8894622" y="311727"/>
            <a:ext cx="6110764" cy="467205"/>
          </a:xfrm>
        </p:spPr>
        <p:txBody>
          <a:bodyPr anchor="ctr">
            <a:normAutofit/>
          </a:bodyPr>
          <a:lstStyle>
            <a:lvl1pPr>
              <a:defRPr sz="3200">
                <a:solidFill>
                  <a:schemeClr val="accent4"/>
                </a:solidFill>
              </a:defRPr>
            </a:lvl1pPr>
          </a:lstStyle>
          <a:p>
            <a:r>
              <a:rPr lang="en-US" dirty="0"/>
              <a:t>Feature Title</a:t>
            </a:r>
          </a:p>
        </p:txBody>
      </p:sp>
      <p:sp>
        <p:nvSpPr>
          <p:cNvPr id="3" name="Footer Placeholder 2">
            <a:extLst>
              <a:ext uri="{FF2B5EF4-FFF2-40B4-BE49-F238E27FC236}">
                <a16:creationId xmlns="" xmlns:a16="http://schemas.microsoft.com/office/drawing/2014/main" id="{CC7A09F6-762B-1942-9CA5-5B6680E33E98}"/>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 xmlns:a16="http://schemas.microsoft.com/office/drawing/2014/main" id="{2672542B-48FE-D14C-A887-2A632489482C}"/>
              </a:ext>
            </a:extLst>
          </p:cNvPr>
          <p:cNvSpPr>
            <a:spLocks noGrp="1"/>
          </p:cNvSpPr>
          <p:nvPr>
            <p:ph type="sldNum" sz="quarter" idx="11"/>
          </p:nvPr>
        </p:nvSpPr>
        <p:spPr/>
        <p:txBody>
          <a:bodyPr/>
          <a:lstStyle/>
          <a:p>
            <a:fld id="{CB2079F2-58AF-ED44-82D7-E04B2F6FD686}" type="slidenum">
              <a:rPr lang="en-US" smtClean="0"/>
              <a:pPr/>
              <a:t>‹#›</a:t>
            </a:fld>
            <a:endParaRPr lang="en-US" dirty="0"/>
          </a:p>
        </p:txBody>
      </p:sp>
      <p:sp>
        <p:nvSpPr>
          <p:cNvPr id="5" name="Date Placeholder 4">
            <a:extLst>
              <a:ext uri="{FF2B5EF4-FFF2-40B4-BE49-F238E27FC236}">
                <a16:creationId xmlns="" xmlns:a16="http://schemas.microsoft.com/office/drawing/2014/main" id="{CF6A4B57-8BC2-1446-9E08-DD15BBFF0769}"/>
              </a:ext>
            </a:extLst>
          </p:cNvPr>
          <p:cNvSpPr>
            <a:spLocks noGrp="1"/>
          </p:cNvSpPr>
          <p:nvPr>
            <p:ph type="dt" sz="half" idx="12"/>
          </p:nvPr>
        </p:nvSpPr>
        <p:spPr/>
        <p:txBody>
          <a:bodyPr/>
          <a:lstStyle/>
          <a:p>
            <a:fld id="{BA31AE54-5642-FD4E-8B7A-C786568D42A9}" type="datetimeFigureOut">
              <a:rPr lang="en-US" smtClean="0"/>
              <a:pPr/>
              <a:t>01-Aug-25</a:t>
            </a:fld>
            <a:endParaRPr lang="en-US" dirty="0"/>
          </a:p>
        </p:txBody>
      </p:sp>
      <p:sp>
        <p:nvSpPr>
          <p:cNvPr id="10" name="Picture Placeholder 9">
            <a:extLst>
              <a:ext uri="{FF2B5EF4-FFF2-40B4-BE49-F238E27FC236}">
                <a16:creationId xmlns="" xmlns:a16="http://schemas.microsoft.com/office/drawing/2014/main" id="{C04A0D6F-F996-434B-9FCE-1D573737EED5}"/>
              </a:ext>
            </a:extLst>
          </p:cNvPr>
          <p:cNvSpPr>
            <a:spLocks noGrp="1"/>
          </p:cNvSpPr>
          <p:nvPr>
            <p:ph type="pic" sz="quarter" idx="13"/>
          </p:nvPr>
        </p:nvSpPr>
        <p:spPr>
          <a:xfrm>
            <a:off x="415868" y="311728"/>
            <a:ext cx="6835538" cy="2670012"/>
          </a:xfrm>
        </p:spPr>
        <p:txBody>
          <a:bodyPr/>
          <a:lstStyle/>
          <a:p>
            <a:r>
              <a:rPr lang="en-US" smtClean="0"/>
              <a:t>Click icon to add picture</a:t>
            </a:r>
            <a:endParaRPr lang="en-US" dirty="0"/>
          </a:p>
        </p:txBody>
      </p:sp>
      <p:sp>
        <p:nvSpPr>
          <p:cNvPr id="11" name="Text Placeholder 10">
            <a:extLst>
              <a:ext uri="{FF2B5EF4-FFF2-40B4-BE49-F238E27FC236}">
                <a16:creationId xmlns="" xmlns:a16="http://schemas.microsoft.com/office/drawing/2014/main" id="{AA6469F6-8A92-1342-9B85-AAD81B7C60F3}"/>
              </a:ext>
            </a:extLst>
          </p:cNvPr>
          <p:cNvSpPr>
            <a:spLocks noGrp="1"/>
          </p:cNvSpPr>
          <p:nvPr>
            <p:ph type="body" sz="quarter" idx="16" hasCustomPrompt="1"/>
          </p:nvPr>
        </p:nvSpPr>
        <p:spPr>
          <a:xfrm>
            <a:off x="8144648" y="311728"/>
            <a:ext cx="571265" cy="467204"/>
          </a:xfrm>
        </p:spPr>
        <p:txBody>
          <a:bodyPr anchor="ctr">
            <a:normAutofit/>
          </a:bodyPr>
          <a:lstStyle>
            <a:lvl1pPr marL="0" indent="0" algn="ctr">
              <a:buFontTx/>
              <a:buNone/>
              <a:defRPr sz="3200">
                <a:solidFill>
                  <a:schemeClr val="accent4"/>
                </a:solidFill>
              </a:defRPr>
            </a:lvl1pPr>
            <a:lvl2pPr>
              <a:defRPr sz="220"/>
            </a:lvl2pPr>
            <a:lvl3pPr marL="1341150" indent="0" algn="l">
              <a:buFontTx/>
              <a:buNone/>
              <a:defRPr sz="6500"/>
            </a:lvl3pPr>
          </a:lstStyle>
          <a:p>
            <a:pPr lvl="0"/>
            <a:r>
              <a:rPr lang="en-US" dirty="0"/>
              <a:t>1</a:t>
            </a:r>
          </a:p>
        </p:txBody>
      </p:sp>
      <p:sp>
        <p:nvSpPr>
          <p:cNvPr id="17" name="Text Placeholder 11">
            <a:extLst>
              <a:ext uri="{FF2B5EF4-FFF2-40B4-BE49-F238E27FC236}">
                <a16:creationId xmlns="" xmlns:a16="http://schemas.microsoft.com/office/drawing/2014/main" id="{C6AD0CFE-ADF0-1349-9915-E5938CF909D8}"/>
              </a:ext>
            </a:extLst>
          </p:cNvPr>
          <p:cNvSpPr>
            <a:spLocks noGrp="1"/>
          </p:cNvSpPr>
          <p:nvPr>
            <p:ph type="body" sz="quarter" idx="20"/>
          </p:nvPr>
        </p:nvSpPr>
        <p:spPr>
          <a:xfrm>
            <a:off x="8147385" y="4795935"/>
            <a:ext cx="6858000" cy="4540152"/>
          </a:xfrm>
        </p:spPr>
        <p:txBody>
          <a:bodyPr numCol="2" spcCol="182880">
            <a:normAutofit/>
          </a:bodyPr>
          <a:lstStyle>
            <a:lvl1pPr marL="0" indent="0">
              <a:lnSpc>
                <a:spcPct val="130000"/>
              </a:lnSpc>
              <a:buNone/>
              <a:defRPr sz="1400" b="1">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9" name="Straight Connector 18">
            <a:extLst>
              <a:ext uri="{FF2B5EF4-FFF2-40B4-BE49-F238E27FC236}">
                <a16:creationId xmlns="" xmlns:a16="http://schemas.microsoft.com/office/drawing/2014/main" id="{5AEA25B5-BD30-7942-99FD-AC4C77EFF5F9}"/>
              </a:ext>
            </a:extLst>
          </p:cNvPr>
          <p:cNvCxnSpPr>
            <a:cxnSpLocks/>
          </p:cNvCxnSpPr>
          <p:nvPr userDrawn="1"/>
        </p:nvCxnSpPr>
        <p:spPr>
          <a:xfrm flipH="1">
            <a:off x="9255195" y="4498281"/>
            <a:ext cx="5024776" cy="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5" name="Picture Placeholder 9">
            <a:extLst>
              <a:ext uri="{FF2B5EF4-FFF2-40B4-BE49-F238E27FC236}">
                <a16:creationId xmlns="" xmlns:a16="http://schemas.microsoft.com/office/drawing/2014/main" id="{A3F6B2FB-B206-2F41-896C-A28898BB61FF}"/>
              </a:ext>
            </a:extLst>
          </p:cNvPr>
          <p:cNvSpPr>
            <a:spLocks noGrp="1"/>
          </p:cNvSpPr>
          <p:nvPr>
            <p:ph type="pic" sz="quarter" idx="21"/>
          </p:nvPr>
        </p:nvSpPr>
        <p:spPr>
          <a:xfrm>
            <a:off x="415868" y="3233832"/>
            <a:ext cx="6835538" cy="2670012"/>
          </a:xfrm>
        </p:spPr>
        <p:txBody>
          <a:bodyPr/>
          <a:lstStyle/>
          <a:p>
            <a:r>
              <a:rPr lang="en-US" smtClean="0"/>
              <a:t>Click icon to add picture</a:t>
            </a:r>
            <a:endParaRPr lang="en-US" dirty="0"/>
          </a:p>
        </p:txBody>
      </p:sp>
      <p:sp>
        <p:nvSpPr>
          <p:cNvPr id="18" name="Picture Placeholder 9">
            <a:extLst>
              <a:ext uri="{FF2B5EF4-FFF2-40B4-BE49-F238E27FC236}">
                <a16:creationId xmlns="" xmlns:a16="http://schemas.microsoft.com/office/drawing/2014/main" id="{6637F497-9E90-F145-8AF3-3D684E896E03}"/>
              </a:ext>
            </a:extLst>
          </p:cNvPr>
          <p:cNvSpPr>
            <a:spLocks noGrp="1"/>
          </p:cNvSpPr>
          <p:nvPr>
            <p:ph type="pic" sz="quarter" idx="22"/>
          </p:nvPr>
        </p:nvSpPr>
        <p:spPr>
          <a:xfrm>
            <a:off x="415868" y="6155936"/>
            <a:ext cx="6835538" cy="2670012"/>
          </a:xfrm>
        </p:spPr>
        <p:txBody>
          <a:bodyPr/>
          <a:lstStyle/>
          <a:p>
            <a:r>
              <a:rPr lang="en-US" smtClean="0"/>
              <a:t>Click icon to add picture</a:t>
            </a:r>
            <a:endParaRPr lang="en-US" dirty="0"/>
          </a:p>
        </p:txBody>
      </p:sp>
      <p:cxnSp>
        <p:nvCxnSpPr>
          <p:cNvPr id="9" name="Straight Connector 8">
            <a:extLst>
              <a:ext uri="{FF2B5EF4-FFF2-40B4-BE49-F238E27FC236}">
                <a16:creationId xmlns="" xmlns:a16="http://schemas.microsoft.com/office/drawing/2014/main" id="{E5D1B97F-218D-254F-B6EC-F39307B18202}"/>
              </a:ext>
            </a:extLst>
          </p:cNvPr>
          <p:cNvCxnSpPr>
            <a:cxnSpLocks/>
          </p:cNvCxnSpPr>
          <p:nvPr userDrawn="1"/>
        </p:nvCxnSpPr>
        <p:spPr>
          <a:xfrm>
            <a:off x="15280979" y="0"/>
            <a:ext cx="0" cy="9569837"/>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D6BD92D1-6A58-3C42-8D9F-751C437A99D6}"/>
              </a:ext>
            </a:extLst>
          </p:cNvPr>
          <p:cNvCxnSpPr>
            <a:cxnSpLocks/>
          </p:cNvCxnSpPr>
          <p:nvPr userDrawn="1"/>
        </p:nvCxnSpPr>
        <p:spPr>
          <a:xfrm>
            <a:off x="8795133" y="311728"/>
            <a:ext cx="0" cy="769998"/>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2" name="Text Placeholder 11">
            <a:extLst>
              <a:ext uri="{FF2B5EF4-FFF2-40B4-BE49-F238E27FC236}">
                <a16:creationId xmlns="" xmlns:a16="http://schemas.microsoft.com/office/drawing/2014/main" id="{DCA43B81-1457-A84D-AC2B-479069DF61C8}"/>
              </a:ext>
            </a:extLst>
          </p:cNvPr>
          <p:cNvSpPr>
            <a:spLocks noGrp="1"/>
          </p:cNvSpPr>
          <p:nvPr>
            <p:ph type="body" sz="quarter" idx="17"/>
          </p:nvPr>
        </p:nvSpPr>
        <p:spPr>
          <a:xfrm>
            <a:off x="8147385" y="1230094"/>
            <a:ext cx="6858000" cy="2968682"/>
          </a:xfrm>
        </p:spPr>
        <p:txBody>
          <a:bodyPr numCol="1" spcCol="182880">
            <a:normAutofit/>
          </a:bodyPr>
          <a:lstStyle>
            <a:lvl1pPr marL="0" indent="0">
              <a:lnSpc>
                <a:spcPct val="130000"/>
              </a:lnSpc>
              <a:buNone/>
              <a:defRPr sz="14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3" name="Text Placeholder 66">
            <a:extLst>
              <a:ext uri="{FF2B5EF4-FFF2-40B4-BE49-F238E27FC236}">
                <a16:creationId xmlns="" xmlns:a16="http://schemas.microsoft.com/office/drawing/2014/main" id="{AA36EDC0-5201-974E-B317-50FCD7C1FA1E}"/>
              </a:ext>
            </a:extLst>
          </p:cNvPr>
          <p:cNvSpPr>
            <a:spLocks noGrp="1"/>
          </p:cNvSpPr>
          <p:nvPr>
            <p:ph type="body" sz="quarter" idx="26" hasCustomPrompt="1"/>
          </p:nvPr>
        </p:nvSpPr>
        <p:spPr>
          <a:xfrm>
            <a:off x="8894622" y="762889"/>
            <a:ext cx="2266562" cy="318837"/>
          </a:xfrm>
        </p:spPr>
        <p:txBody>
          <a:bodyPr anchor="ctr">
            <a:noAutofit/>
          </a:bodyPr>
          <a:lstStyle>
            <a:lvl1pPr marL="0" indent="0" algn="l">
              <a:buFontTx/>
              <a:buNone/>
              <a:defRPr sz="1600" b="1" u="none">
                <a:solidFill>
                  <a:schemeClr val="tx1"/>
                </a:solidFill>
                <a:latin typeface="Century Gothic" panose="020B0502020202020204" pitchFamily="34" charset="0"/>
              </a:defRPr>
            </a:lvl1pPr>
            <a:lvl2pPr marL="670575" indent="0">
              <a:buFontTx/>
              <a:buNone/>
              <a:defRPr>
                <a:solidFill>
                  <a:schemeClr val="bg1"/>
                </a:solidFill>
              </a:defRPr>
            </a:lvl2pPr>
            <a:lvl3pPr marL="1341150" indent="0">
              <a:buFontTx/>
              <a:buNone/>
              <a:defRPr>
                <a:solidFill>
                  <a:schemeClr val="bg1"/>
                </a:solidFill>
              </a:defRPr>
            </a:lvl3pPr>
            <a:lvl4pPr marL="2011725" indent="0">
              <a:buFontTx/>
              <a:buNone/>
              <a:defRPr>
                <a:solidFill>
                  <a:schemeClr val="bg1"/>
                </a:solidFill>
              </a:defRPr>
            </a:lvl4pPr>
            <a:lvl5pPr marL="2682301" indent="0">
              <a:buFontTx/>
              <a:buNone/>
              <a:defRPr>
                <a:solidFill>
                  <a:schemeClr val="bg1"/>
                </a:solidFill>
              </a:defRPr>
            </a:lvl5pPr>
          </a:lstStyle>
          <a:p>
            <a:pPr lvl="0"/>
            <a:r>
              <a:rPr lang="en-US" dirty="0"/>
              <a:t>Author Name</a:t>
            </a:r>
          </a:p>
        </p:txBody>
      </p:sp>
    </p:spTree>
    <p:extLst>
      <p:ext uri="{BB962C8B-B14F-4D97-AF65-F5344CB8AC3E}">
        <p14:creationId xmlns="" xmlns:p14="http://schemas.microsoft.com/office/powerpoint/2010/main" val="33586298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Spread">
    <p:spTree>
      <p:nvGrpSpPr>
        <p:cNvPr id="1" name=""/>
        <p:cNvGrpSpPr/>
        <p:nvPr/>
      </p:nvGrpSpPr>
      <p:grpSpPr>
        <a:xfrm>
          <a:off x="0" y="0"/>
          <a:ext cx="0" cy="0"/>
          <a:chOff x="0" y="0"/>
          <a:chExt cx="0" cy="0"/>
        </a:xfrm>
      </p:grpSpPr>
      <p:sp>
        <p:nvSpPr>
          <p:cNvPr id="22" name="Rectangle 21">
            <a:extLst>
              <a:ext uri="{FF2B5EF4-FFF2-40B4-BE49-F238E27FC236}">
                <a16:creationId xmlns="" xmlns:a16="http://schemas.microsoft.com/office/drawing/2014/main" id="{AFE11495-E900-0141-9F12-9208AE75C7A5}"/>
              </a:ext>
            </a:extLst>
          </p:cNvPr>
          <p:cNvSpPr/>
          <p:nvPr userDrawn="1"/>
        </p:nvSpPr>
        <p:spPr>
          <a:xfrm>
            <a:off x="0" y="0"/>
            <a:ext cx="7772400" cy="9624299"/>
          </a:xfrm>
          <a:prstGeom prst="rect">
            <a:avLst/>
          </a:prstGeom>
          <a:solidFill>
            <a:schemeClr val="tx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12FFD63-8D92-B741-B6B3-1FE000FF2716}"/>
              </a:ext>
            </a:extLst>
          </p:cNvPr>
          <p:cNvSpPr>
            <a:spLocks noGrp="1"/>
          </p:cNvSpPr>
          <p:nvPr>
            <p:ph type="title" hasCustomPrompt="1"/>
          </p:nvPr>
        </p:nvSpPr>
        <p:spPr>
          <a:xfrm>
            <a:off x="8894622" y="311727"/>
            <a:ext cx="6110764" cy="467205"/>
          </a:xfrm>
        </p:spPr>
        <p:txBody>
          <a:bodyPr anchor="ctr">
            <a:normAutofit/>
          </a:bodyPr>
          <a:lstStyle>
            <a:lvl1pPr>
              <a:defRPr sz="3200">
                <a:solidFill>
                  <a:schemeClr val="accent4"/>
                </a:solidFill>
              </a:defRPr>
            </a:lvl1pPr>
          </a:lstStyle>
          <a:p>
            <a:r>
              <a:rPr lang="en-US" dirty="0"/>
              <a:t>Feature Title</a:t>
            </a:r>
          </a:p>
        </p:txBody>
      </p:sp>
      <p:sp>
        <p:nvSpPr>
          <p:cNvPr id="3" name="Footer Placeholder 2">
            <a:extLst>
              <a:ext uri="{FF2B5EF4-FFF2-40B4-BE49-F238E27FC236}">
                <a16:creationId xmlns="" xmlns:a16="http://schemas.microsoft.com/office/drawing/2014/main" id="{CC7A09F6-762B-1942-9CA5-5B6680E33E98}"/>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 xmlns:a16="http://schemas.microsoft.com/office/drawing/2014/main" id="{2672542B-48FE-D14C-A887-2A632489482C}"/>
              </a:ext>
            </a:extLst>
          </p:cNvPr>
          <p:cNvSpPr>
            <a:spLocks noGrp="1"/>
          </p:cNvSpPr>
          <p:nvPr>
            <p:ph type="sldNum" sz="quarter" idx="11"/>
          </p:nvPr>
        </p:nvSpPr>
        <p:spPr/>
        <p:txBody>
          <a:bodyPr/>
          <a:lstStyle/>
          <a:p>
            <a:fld id="{CB2079F2-58AF-ED44-82D7-E04B2F6FD686}" type="slidenum">
              <a:rPr lang="en-US" smtClean="0"/>
              <a:pPr/>
              <a:t>‹#›</a:t>
            </a:fld>
            <a:endParaRPr lang="en-US" dirty="0"/>
          </a:p>
        </p:txBody>
      </p:sp>
      <p:sp>
        <p:nvSpPr>
          <p:cNvPr id="5" name="Date Placeholder 4">
            <a:extLst>
              <a:ext uri="{FF2B5EF4-FFF2-40B4-BE49-F238E27FC236}">
                <a16:creationId xmlns="" xmlns:a16="http://schemas.microsoft.com/office/drawing/2014/main" id="{CF6A4B57-8BC2-1446-9E08-DD15BBFF0769}"/>
              </a:ext>
            </a:extLst>
          </p:cNvPr>
          <p:cNvSpPr>
            <a:spLocks noGrp="1"/>
          </p:cNvSpPr>
          <p:nvPr>
            <p:ph type="dt" sz="half" idx="12"/>
          </p:nvPr>
        </p:nvSpPr>
        <p:spPr/>
        <p:txBody>
          <a:bodyPr/>
          <a:lstStyle/>
          <a:p>
            <a:fld id="{BA31AE54-5642-FD4E-8B7A-C786568D42A9}" type="datetimeFigureOut">
              <a:rPr lang="en-US" smtClean="0"/>
              <a:pPr/>
              <a:t>01-Aug-25</a:t>
            </a:fld>
            <a:endParaRPr lang="en-US" dirty="0"/>
          </a:p>
        </p:txBody>
      </p:sp>
      <p:sp>
        <p:nvSpPr>
          <p:cNvPr id="11" name="Text Placeholder 10">
            <a:extLst>
              <a:ext uri="{FF2B5EF4-FFF2-40B4-BE49-F238E27FC236}">
                <a16:creationId xmlns="" xmlns:a16="http://schemas.microsoft.com/office/drawing/2014/main" id="{AA6469F6-8A92-1342-9B85-AAD81B7C60F3}"/>
              </a:ext>
            </a:extLst>
          </p:cNvPr>
          <p:cNvSpPr>
            <a:spLocks noGrp="1"/>
          </p:cNvSpPr>
          <p:nvPr>
            <p:ph type="body" sz="quarter" idx="16" hasCustomPrompt="1"/>
          </p:nvPr>
        </p:nvSpPr>
        <p:spPr>
          <a:xfrm>
            <a:off x="8144648" y="311728"/>
            <a:ext cx="571265" cy="467204"/>
          </a:xfrm>
        </p:spPr>
        <p:txBody>
          <a:bodyPr anchor="ctr">
            <a:normAutofit/>
          </a:bodyPr>
          <a:lstStyle>
            <a:lvl1pPr marL="0" indent="0" algn="ctr">
              <a:buFontTx/>
              <a:buNone/>
              <a:defRPr sz="3200">
                <a:solidFill>
                  <a:schemeClr val="accent4"/>
                </a:solidFill>
              </a:defRPr>
            </a:lvl1pPr>
            <a:lvl2pPr>
              <a:defRPr sz="220"/>
            </a:lvl2pPr>
            <a:lvl3pPr marL="1341150" indent="0" algn="l">
              <a:buFontTx/>
              <a:buNone/>
              <a:defRPr sz="6500"/>
            </a:lvl3pPr>
          </a:lstStyle>
          <a:p>
            <a:pPr lvl="0"/>
            <a:r>
              <a:rPr lang="en-US" dirty="0"/>
              <a:t>1</a:t>
            </a:r>
          </a:p>
        </p:txBody>
      </p:sp>
      <p:sp>
        <p:nvSpPr>
          <p:cNvPr id="17" name="Text Placeholder 11">
            <a:extLst>
              <a:ext uri="{FF2B5EF4-FFF2-40B4-BE49-F238E27FC236}">
                <a16:creationId xmlns="" xmlns:a16="http://schemas.microsoft.com/office/drawing/2014/main" id="{C6AD0CFE-ADF0-1349-9915-E5938CF909D8}"/>
              </a:ext>
            </a:extLst>
          </p:cNvPr>
          <p:cNvSpPr>
            <a:spLocks noGrp="1"/>
          </p:cNvSpPr>
          <p:nvPr>
            <p:ph type="body" sz="quarter" idx="20"/>
          </p:nvPr>
        </p:nvSpPr>
        <p:spPr>
          <a:xfrm>
            <a:off x="8147385" y="4795935"/>
            <a:ext cx="6858000" cy="4540152"/>
          </a:xfrm>
        </p:spPr>
        <p:txBody>
          <a:bodyPr numCol="2" spcCol="182880">
            <a:normAutofit/>
          </a:bodyPr>
          <a:lstStyle>
            <a:lvl1pPr marL="0" indent="0">
              <a:lnSpc>
                <a:spcPct val="130000"/>
              </a:lnSpc>
              <a:buNone/>
              <a:defRPr sz="14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9" name="Straight Connector 18">
            <a:extLst>
              <a:ext uri="{FF2B5EF4-FFF2-40B4-BE49-F238E27FC236}">
                <a16:creationId xmlns="" xmlns:a16="http://schemas.microsoft.com/office/drawing/2014/main" id="{5AEA25B5-BD30-7942-99FD-AC4C77EFF5F9}"/>
              </a:ext>
            </a:extLst>
          </p:cNvPr>
          <p:cNvCxnSpPr>
            <a:cxnSpLocks/>
          </p:cNvCxnSpPr>
          <p:nvPr userDrawn="1"/>
        </p:nvCxnSpPr>
        <p:spPr>
          <a:xfrm flipH="1">
            <a:off x="9255195" y="4498281"/>
            <a:ext cx="5024776" cy="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 xmlns:a16="http://schemas.microsoft.com/office/drawing/2014/main" id="{FA567D2B-7B8E-D04F-BEE5-C95ACE6CDD98}"/>
              </a:ext>
            </a:extLst>
          </p:cNvPr>
          <p:cNvSpPr txBox="1"/>
          <p:nvPr userDrawn="1"/>
        </p:nvSpPr>
        <p:spPr>
          <a:xfrm>
            <a:off x="2858895" y="-381857"/>
            <a:ext cx="2118732" cy="3939540"/>
          </a:xfrm>
          <a:prstGeom prst="rect">
            <a:avLst/>
          </a:prstGeom>
          <a:noFill/>
        </p:spPr>
        <p:txBody>
          <a:bodyPr wrap="square" rtlCol="0">
            <a:spAutoFit/>
          </a:bodyPr>
          <a:lstStyle/>
          <a:p>
            <a:pPr algn="ctr"/>
            <a:r>
              <a:rPr lang="en-US" sz="25000" dirty="0">
                <a:solidFill>
                  <a:schemeClr val="accent4"/>
                </a:solidFill>
              </a:rPr>
              <a:t>“</a:t>
            </a:r>
          </a:p>
        </p:txBody>
      </p:sp>
      <p:sp>
        <p:nvSpPr>
          <p:cNvPr id="18" name="TextBox 17">
            <a:extLst>
              <a:ext uri="{FF2B5EF4-FFF2-40B4-BE49-F238E27FC236}">
                <a16:creationId xmlns="" xmlns:a16="http://schemas.microsoft.com/office/drawing/2014/main" id="{92D24E3B-777C-EA49-9202-70B0F83AC6FA}"/>
              </a:ext>
            </a:extLst>
          </p:cNvPr>
          <p:cNvSpPr txBox="1"/>
          <p:nvPr userDrawn="1"/>
        </p:nvSpPr>
        <p:spPr>
          <a:xfrm rot="10800000">
            <a:off x="2858895" y="6076639"/>
            <a:ext cx="2118732" cy="3939540"/>
          </a:xfrm>
          <a:prstGeom prst="rect">
            <a:avLst/>
          </a:prstGeom>
          <a:noFill/>
        </p:spPr>
        <p:txBody>
          <a:bodyPr wrap="square" rtlCol="0">
            <a:spAutoFit/>
          </a:bodyPr>
          <a:lstStyle/>
          <a:p>
            <a:pPr algn="ctr"/>
            <a:r>
              <a:rPr lang="en-US" sz="25000" dirty="0">
                <a:solidFill>
                  <a:schemeClr val="accent4"/>
                </a:solidFill>
              </a:rPr>
              <a:t>“</a:t>
            </a:r>
          </a:p>
        </p:txBody>
      </p:sp>
      <p:sp>
        <p:nvSpPr>
          <p:cNvPr id="21" name="Text Placeholder 66">
            <a:extLst>
              <a:ext uri="{FF2B5EF4-FFF2-40B4-BE49-F238E27FC236}">
                <a16:creationId xmlns="" xmlns:a16="http://schemas.microsoft.com/office/drawing/2014/main" id="{817AC35A-DD6D-0549-B7C2-7AF50B567E4C}"/>
              </a:ext>
            </a:extLst>
          </p:cNvPr>
          <p:cNvSpPr>
            <a:spLocks noGrp="1"/>
          </p:cNvSpPr>
          <p:nvPr>
            <p:ph type="body" sz="quarter" idx="22" hasCustomPrompt="1"/>
          </p:nvPr>
        </p:nvSpPr>
        <p:spPr>
          <a:xfrm>
            <a:off x="342901" y="2450112"/>
            <a:ext cx="7150720" cy="4628685"/>
          </a:xfrm>
        </p:spPr>
        <p:txBody>
          <a:bodyPr anchor="ctr">
            <a:normAutofit/>
          </a:bodyPr>
          <a:lstStyle>
            <a:lvl1pPr marL="0" indent="0" algn="ctr">
              <a:buFontTx/>
              <a:buNone/>
              <a:defRPr sz="6000">
                <a:solidFill>
                  <a:schemeClr val="bg1"/>
                </a:solidFill>
              </a:defRPr>
            </a:lvl1pPr>
            <a:lvl2pPr marL="670575" indent="0">
              <a:buFontTx/>
              <a:buNone/>
              <a:defRPr>
                <a:solidFill>
                  <a:schemeClr val="bg1"/>
                </a:solidFill>
              </a:defRPr>
            </a:lvl2pPr>
            <a:lvl3pPr marL="1341150" indent="0">
              <a:buFontTx/>
              <a:buNone/>
              <a:defRPr>
                <a:solidFill>
                  <a:schemeClr val="bg1"/>
                </a:solidFill>
              </a:defRPr>
            </a:lvl3pPr>
            <a:lvl4pPr marL="2011725" indent="0">
              <a:buFontTx/>
              <a:buNone/>
              <a:defRPr>
                <a:solidFill>
                  <a:schemeClr val="bg1"/>
                </a:solidFill>
              </a:defRPr>
            </a:lvl4pPr>
            <a:lvl5pPr marL="2682301" indent="0">
              <a:buFontTx/>
              <a:buNone/>
              <a:defRPr>
                <a:solidFill>
                  <a:schemeClr val="bg1"/>
                </a:solidFill>
              </a:defRPr>
            </a:lvl5pPr>
          </a:lstStyle>
          <a:p>
            <a:pPr lvl="0"/>
            <a:r>
              <a:rPr lang="en-US" dirty="0"/>
              <a:t>Lorem ipsum sit amet consectetur adipiscing </a:t>
            </a:r>
            <a:r>
              <a:rPr lang="en-US" dirty="0" err="1"/>
              <a:t>elit</a:t>
            </a:r>
            <a:r>
              <a:rPr lang="en-US" dirty="0"/>
              <a:t>.</a:t>
            </a:r>
          </a:p>
        </p:txBody>
      </p:sp>
      <p:cxnSp>
        <p:nvCxnSpPr>
          <p:cNvPr id="23" name="Straight Connector 22">
            <a:extLst>
              <a:ext uri="{FF2B5EF4-FFF2-40B4-BE49-F238E27FC236}">
                <a16:creationId xmlns="" xmlns:a16="http://schemas.microsoft.com/office/drawing/2014/main" id="{771C15E6-4FC5-D44D-BBBF-862D4690F6D3}"/>
              </a:ext>
            </a:extLst>
          </p:cNvPr>
          <p:cNvCxnSpPr>
            <a:cxnSpLocks/>
          </p:cNvCxnSpPr>
          <p:nvPr userDrawn="1"/>
        </p:nvCxnSpPr>
        <p:spPr>
          <a:xfrm>
            <a:off x="15280979" y="0"/>
            <a:ext cx="0" cy="9569837"/>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 xmlns:a16="http://schemas.microsoft.com/office/drawing/2014/main" id="{9EB3641E-01A4-4840-93A5-99968C1C535F}"/>
              </a:ext>
            </a:extLst>
          </p:cNvPr>
          <p:cNvCxnSpPr>
            <a:cxnSpLocks/>
          </p:cNvCxnSpPr>
          <p:nvPr userDrawn="1"/>
        </p:nvCxnSpPr>
        <p:spPr>
          <a:xfrm>
            <a:off x="8795133" y="311728"/>
            <a:ext cx="0" cy="769998"/>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 name="Text Placeholder 11">
            <a:extLst>
              <a:ext uri="{FF2B5EF4-FFF2-40B4-BE49-F238E27FC236}">
                <a16:creationId xmlns="" xmlns:a16="http://schemas.microsoft.com/office/drawing/2014/main" id="{A76A0302-4D4D-7F47-B21A-50BB5034033E}"/>
              </a:ext>
            </a:extLst>
          </p:cNvPr>
          <p:cNvSpPr>
            <a:spLocks noGrp="1"/>
          </p:cNvSpPr>
          <p:nvPr>
            <p:ph type="body" sz="quarter" idx="17"/>
          </p:nvPr>
        </p:nvSpPr>
        <p:spPr>
          <a:xfrm>
            <a:off x="8147385" y="1230094"/>
            <a:ext cx="6858000" cy="2968682"/>
          </a:xfrm>
        </p:spPr>
        <p:txBody>
          <a:bodyPr numCol="1" spcCol="182880">
            <a:normAutofit/>
          </a:bodyPr>
          <a:lstStyle>
            <a:lvl1pPr marL="0" indent="0">
              <a:lnSpc>
                <a:spcPct val="130000"/>
              </a:lnSpc>
              <a:buNone/>
              <a:defRPr sz="14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6" name="Text Placeholder 66">
            <a:extLst>
              <a:ext uri="{FF2B5EF4-FFF2-40B4-BE49-F238E27FC236}">
                <a16:creationId xmlns="" xmlns:a16="http://schemas.microsoft.com/office/drawing/2014/main" id="{D6AC1690-BE22-174C-A797-3F0DA207F1ED}"/>
              </a:ext>
            </a:extLst>
          </p:cNvPr>
          <p:cNvSpPr>
            <a:spLocks noGrp="1"/>
          </p:cNvSpPr>
          <p:nvPr>
            <p:ph type="body" sz="quarter" idx="26" hasCustomPrompt="1"/>
          </p:nvPr>
        </p:nvSpPr>
        <p:spPr>
          <a:xfrm>
            <a:off x="8894622" y="762889"/>
            <a:ext cx="2266562" cy="318837"/>
          </a:xfrm>
        </p:spPr>
        <p:txBody>
          <a:bodyPr anchor="ctr">
            <a:noAutofit/>
          </a:bodyPr>
          <a:lstStyle>
            <a:lvl1pPr marL="0" indent="0" algn="l">
              <a:buFontTx/>
              <a:buNone/>
              <a:defRPr sz="1600" b="1" u="none">
                <a:solidFill>
                  <a:schemeClr val="tx1"/>
                </a:solidFill>
                <a:latin typeface="Century Gothic" panose="020B0502020202020204" pitchFamily="34" charset="0"/>
              </a:defRPr>
            </a:lvl1pPr>
            <a:lvl2pPr marL="670575" indent="0">
              <a:buFontTx/>
              <a:buNone/>
              <a:defRPr>
                <a:solidFill>
                  <a:schemeClr val="bg1"/>
                </a:solidFill>
              </a:defRPr>
            </a:lvl2pPr>
            <a:lvl3pPr marL="1341150" indent="0">
              <a:buFontTx/>
              <a:buNone/>
              <a:defRPr>
                <a:solidFill>
                  <a:schemeClr val="bg1"/>
                </a:solidFill>
              </a:defRPr>
            </a:lvl3pPr>
            <a:lvl4pPr marL="2011725" indent="0">
              <a:buFontTx/>
              <a:buNone/>
              <a:defRPr>
                <a:solidFill>
                  <a:schemeClr val="bg1"/>
                </a:solidFill>
              </a:defRPr>
            </a:lvl4pPr>
            <a:lvl5pPr marL="2682301" indent="0">
              <a:buFontTx/>
              <a:buNone/>
              <a:defRPr>
                <a:solidFill>
                  <a:schemeClr val="bg1"/>
                </a:solidFill>
              </a:defRPr>
            </a:lvl5pPr>
          </a:lstStyle>
          <a:p>
            <a:pPr lvl="0"/>
            <a:r>
              <a:rPr lang="en-US" dirty="0"/>
              <a:t>Author Name</a:t>
            </a:r>
          </a:p>
        </p:txBody>
      </p:sp>
    </p:spTree>
    <p:extLst>
      <p:ext uri="{BB962C8B-B14F-4D97-AF65-F5344CB8AC3E}">
        <p14:creationId xmlns="" xmlns:p14="http://schemas.microsoft.com/office/powerpoint/2010/main" val="4055500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and Picture Spread">
    <p:spTree>
      <p:nvGrpSpPr>
        <p:cNvPr id="1" name=""/>
        <p:cNvGrpSpPr/>
        <p:nvPr/>
      </p:nvGrpSpPr>
      <p:grpSpPr>
        <a:xfrm>
          <a:off x="0" y="0"/>
          <a:ext cx="0" cy="0"/>
          <a:chOff x="0" y="0"/>
          <a:chExt cx="0" cy="0"/>
        </a:xfrm>
      </p:grpSpPr>
      <p:sp>
        <p:nvSpPr>
          <p:cNvPr id="22" name="Rectangle 21">
            <a:extLst>
              <a:ext uri="{FF2B5EF4-FFF2-40B4-BE49-F238E27FC236}">
                <a16:creationId xmlns="" xmlns:a16="http://schemas.microsoft.com/office/drawing/2014/main" id="{AFE11495-E900-0141-9F12-9208AE75C7A5}"/>
              </a:ext>
            </a:extLst>
          </p:cNvPr>
          <p:cNvSpPr/>
          <p:nvPr userDrawn="1"/>
        </p:nvSpPr>
        <p:spPr>
          <a:xfrm>
            <a:off x="7772400" y="1"/>
            <a:ext cx="7772400" cy="5029200"/>
          </a:xfrm>
          <a:prstGeom prst="rect">
            <a:avLst/>
          </a:prstGeom>
          <a:solidFill>
            <a:schemeClr val="tx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12FFD63-8D92-B741-B6B3-1FE000FF2716}"/>
              </a:ext>
            </a:extLst>
          </p:cNvPr>
          <p:cNvSpPr>
            <a:spLocks noGrp="1"/>
          </p:cNvSpPr>
          <p:nvPr>
            <p:ph type="title" hasCustomPrompt="1"/>
          </p:nvPr>
        </p:nvSpPr>
        <p:spPr>
          <a:xfrm>
            <a:off x="1204217" y="311727"/>
            <a:ext cx="6110764" cy="467205"/>
          </a:xfrm>
        </p:spPr>
        <p:txBody>
          <a:bodyPr anchor="ctr">
            <a:normAutofit/>
          </a:bodyPr>
          <a:lstStyle>
            <a:lvl1pPr>
              <a:defRPr sz="3200">
                <a:solidFill>
                  <a:schemeClr val="accent4"/>
                </a:solidFill>
              </a:defRPr>
            </a:lvl1pPr>
          </a:lstStyle>
          <a:p>
            <a:r>
              <a:rPr lang="en-US" dirty="0"/>
              <a:t>Feature Title</a:t>
            </a:r>
          </a:p>
        </p:txBody>
      </p:sp>
      <p:sp>
        <p:nvSpPr>
          <p:cNvPr id="3" name="Footer Placeholder 2">
            <a:extLst>
              <a:ext uri="{FF2B5EF4-FFF2-40B4-BE49-F238E27FC236}">
                <a16:creationId xmlns="" xmlns:a16="http://schemas.microsoft.com/office/drawing/2014/main" id="{CC7A09F6-762B-1942-9CA5-5B6680E33E98}"/>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 xmlns:a16="http://schemas.microsoft.com/office/drawing/2014/main" id="{2672542B-48FE-D14C-A887-2A632489482C}"/>
              </a:ext>
            </a:extLst>
          </p:cNvPr>
          <p:cNvSpPr>
            <a:spLocks noGrp="1"/>
          </p:cNvSpPr>
          <p:nvPr>
            <p:ph type="sldNum" sz="quarter" idx="11"/>
          </p:nvPr>
        </p:nvSpPr>
        <p:spPr/>
        <p:txBody>
          <a:bodyPr/>
          <a:lstStyle/>
          <a:p>
            <a:fld id="{CB2079F2-58AF-ED44-82D7-E04B2F6FD686}" type="slidenum">
              <a:rPr lang="en-US" smtClean="0"/>
              <a:pPr/>
              <a:t>‹#›</a:t>
            </a:fld>
            <a:endParaRPr lang="en-US" dirty="0"/>
          </a:p>
        </p:txBody>
      </p:sp>
      <p:sp>
        <p:nvSpPr>
          <p:cNvPr id="5" name="Date Placeholder 4">
            <a:extLst>
              <a:ext uri="{FF2B5EF4-FFF2-40B4-BE49-F238E27FC236}">
                <a16:creationId xmlns="" xmlns:a16="http://schemas.microsoft.com/office/drawing/2014/main" id="{CF6A4B57-8BC2-1446-9E08-DD15BBFF0769}"/>
              </a:ext>
            </a:extLst>
          </p:cNvPr>
          <p:cNvSpPr>
            <a:spLocks noGrp="1"/>
          </p:cNvSpPr>
          <p:nvPr>
            <p:ph type="dt" sz="half" idx="12"/>
          </p:nvPr>
        </p:nvSpPr>
        <p:spPr/>
        <p:txBody>
          <a:bodyPr/>
          <a:lstStyle/>
          <a:p>
            <a:fld id="{BA31AE54-5642-FD4E-8B7A-C786568D42A9}" type="datetimeFigureOut">
              <a:rPr lang="en-US" smtClean="0"/>
              <a:pPr/>
              <a:t>01-Aug-25</a:t>
            </a:fld>
            <a:endParaRPr lang="en-US" dirty="0"/>
          </a:p>
        </p:txBody>
      </p:sp>
      <p:cxnSp>
        <p:nvCxnSpPr>
          <p:cNvPr id="8" name="Straight Connector 7">
            <a:extLst>
              <a:ext uri="{FF2B5EF4-FFF2-40B4-BE49-F238E27FC236}">
                <a16:creationId xmlns="" xmlns:a16="http://schemas.microsoft.com/office/drawing/2014/main" id="{4092FED9-F29D-644B-BCF2-2968CED2C749}"/>
              </a:ext>
            </a:extLst>
          </p:cNvPr>
          <p:cNvCxnSpPr>
            <a:cxnSpLocks/>
          </p:cNvCxnSpPr>
          <p:nvPr userDrawn="1"/>
        </p:nvCxnSpPr>
        <p:spPr>
          <a:xfrm>
            <a:off x="1104728" y="311728"/>
            <a:ext cx="0" cy="82939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 xmlns:a16="http://schemas.microsoft.com/office/drawing/2014/main" id="{AA6469F6-8A92-1342-9B85-AAD81B7C60F3}"/>
              </a:ext>
            </a:extLst>
          </p:cNvPr>
          <p:cNvSpPr>
            <a:spLocks noGrp="1"/>
          </p:cNvSpPr>
          <p:nvPr>
            <p:ph type="body" sz="quarter" idx="16" hasCustomPrompt="1"/>
          </p:nvPr>
        </p:nvSpPr>
        <p:spPr>
          <a:xfrm>
            <a:off x="454243" y="311728"/>
            <a:ext cx="571265" cy="467204"/>
          </a:xfrm>
        </p:spPr>
        <p:txBody>
          <a:bodyPr anchor="ctr">
            <a:normAutofit/>
          </a:bodyPr>
          <a:lstStyle>
            <a:lvl1pPr marL="0" indent="0" algn="ctr">
              <a:buFontTx/>
              <a:buNone/>
              <a:defRPr sz="3200">
                <a:solidFill>
                  <a:schemeClr val="accent4"/>
                </a:solidFill>
              </a:defRPr>
            </a:lvl1pPr>
            <a:lvl2pPr>
              <a:defRPr sz="220"/>
            </a:lvl2pPr>
            <a:lvl3pPr marL="1341150" indent="0" algn="l">
              <a:buFontTx/>
              <a:buNone/>
              <a:defRPr sz="6500"/>
            </a:lvl3pPr>
          </a:lstStyle>
          <a:p>
            <a:pPr lvl="0"/>
            <a:r>
              <a:rPr lang="en-US" dirty="0"/>
              <a:t>1</a:t>
            </a:r>
          </a:p>
        </p:txBody>
      </p:sp>
      <p:sp>
        <p:nvSpPr>
          <p:cNvPr id="15" name="TextBox 14">
            <a:extLst>
              <a:ext uri="{FF2B5EF4-FFF2-40B4-BE49-F238E27FC236}">
                <a16:creationId xmlns="" xmlns:a16="http://schemas.microsoft.com/office/drawing/2014/main" id="{FA567D2B-7B8E-D04F-BEE5-C95ACE6CDD98}"/>
              </a:ext>
            </a:extLst>
          </p:cNvPr>
          <p:cNvSpPr txBox="1"/>
          <p:nvPr userDrawn="1"/>
        </p:nvSpPr>
        <p:spPr>
          <a:xfrm>
            <a:off x="10631295" y="127427"/>
            <a:ext cx="2118732" cy="2400657"/>
          </a:xfrm>
          <a:prstGeom prst="rect">
            <a:avLst/>
          </a:prstGeom>
          <a:noFill/>
        </p:spPr>
        <p:txBody>
          <a:bodyPr wrap="square" rtlCol="0">
            <a:spAutoFit/>
          </a:bodyPr>
          <a:lstStyle/>
          <a:p>
            <a:pPr algn="ctr"/>
            <a:r>
              <a:rPr lang="en-US" sz="15000" dirty="0">
                <a:solidFill>
                  <a:schemeClr val="accent4"/>
                </a:solidFill>
              </a:rPr>
              <a:t>“</a:t>
            </a:r>
          </a:p>
        </p:txBody>
      </p:sp>
      <p:sp>
        <p:nvSpPr>
          <p:cNvPr id="18" name="TextBox 17">
            <a:extLst>
              <a:ext uri="{FF2B5EF4-FFF2-40B4-BE49-F238E27FC236}">
                <a16:creationId xmlns="" xmlns:a16="http://schemas.microsoft.com/office/drawing/2014/main" id="{92D24E3B-777C-EA49-9202-70B0F83AC6FA}"/>
              </a:ext>
            </a:extLst>
          </p:cNvPr>
          <p:cNvSpPr txBox="1"/>
          <p:nvPr userDrawn="1"/>
        </p:nvSpPr>
        <p:spPr>
          <a:xfrm rot="10800000">
            <a:off x="10631295" y="2581409"/>
            <a:ext cx="2118732" cy="2400657"/>
          </a:xfrm>
          <a:prstGeom prst="rect">
            <a:avLst/>
          </a:prstGeom>
          <a:noFill/>
        </p:spPr>
        <p:txBody>
          <a:bodyPr wrap="square" rtlCol="0">
            <a:spAutoFit/>
          </a:bodyPr>
          <a:lstStyle/>
          <a:p>
            <a:pPr algn="ctr"/>
            <a:r>
              <a:rPr lang="en-US" sz="15000" dirty="0">
                <a:solidFill>
                  <a:schemeClr val="accent4"/>
                </a:solidFill>
              </a:rPr>
              <a:t>“</a:t>
            </a:r>
          </a:p>
        </p:txBody>
      </p:sp>
      <p:sp>
        <p:nvSpPr>
          <p:cNvPr id="21" name="Text Placeholder 66">
            <a:extLst>
              <a:ext uri="{FF2B5EF4-FFF2-40B4-BE49-F238E27FC236}">
                <a16:creationId xmlns="" xmlns:a16="http://schemas.microsoft.com/office/drawing/2014/main" id="{817AC35A-DD6D-0549-B7C2-7AF50B567E4C}"/>
              </a:ext>
            </a:extLst>
          </p:cNvPr>
          <p:cNvSpPr>
            <a:spLocks noGrp="1"/>
          </p:cNvSpPr>
          <p:nvPr>
            <p:ph type="body" sz="quarter" idx="22" hasCustomPrompt="1"/>
          </p:nvPr>
        </p:nvSpPr>
        <p:spPr>
          <a:xfrm>
            <a:off x="8115301" y="1225057"/>
            <a:ext cx="7150720" cy="2579088"/>
          </a:xfrm>
        </p:spPr>
        <p:txBody>
          <a:bodyPr anchor="ctr">
            <a:normAutofit/>
          </a:bodyPr>
          <a:lstStyle>
            <a:lvl1pPr marL="0" indent="0" algn="ctr">
              <a:buFontTx/>
              <a:buNone/>
              <a:defRPr sz="3000">
                <a:solidFill>
                  <a:schemeClr val="bg1"/>
                </a:solidFill>
              </a:defRPr>
            </a:lvl1pPr>
            <a:lvl2pPr marL="670575" indent="0">
              <a:buFontTx/>
              <a:buNone/>
              <a:defRPr>
                <a:solidFill>
                  <a:schemeClr val="bg1"/>
                </a:solidFill>
              </a:defRPr>
            </a:lvl2pPr>
            <a:lvl3pPr marL="1341150" indent="0">
              <a:buFontTx/>
              <a:buNone/>
              <a:defRPr>
                <a:solidFill>
                  <a:schemeClr val="bg1"/>
                </a:solidFill>
              </a:defRPr>
            </a:lvl3pPr>
            <a:lvl4pPr marL="2011725" indent="0">
              <a:buFontTx/>
              <a:buNone/>
              <a:defRPr>
                <a:solidFill>
                  <a:schemeClr val="bg1"/>
                </a:solidFill>
              </a:defRPr>
            </a:lvl4pPr>
            <a:lvl5pPr marL="2682301" indent="0">
              <a:buFontTx/>
              <a:buNone/>
              <a:defRPr>
                <a:solidFill>
                  <a:schemeClr val="bg1"/>
                </a:solidFill>
              </a:defRPr>
            </a:lvl5pPr>
          </a:lstStyle>
          <a:p>
            <a:pPr lvl="0"/>
            <a:r>
              <a:rPr lang="en-US" dirty="0"/>
              <a:t>Lorem ipsum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cxnSp>
        <p:nvCxnSpPr>
          <p:cNvPr id="23" name="Straight Connector 22">
            <a:extLst>
              <a:ext uri="{FF2B5EF4-FFF2-40B4-BE49-F238E27FC236}">
                <a16:creationId xmlns="" xmlns:a16="http://schemas.microsoft.com/office/drawing/2014/main" id="{771C15E6-4FC5-D44D-BBBF-862D4690F6D3}"/>
              </a:ext>
            </a:extLst>
          </p:cNvPr>
          <p:cNvCxnSpPr>
            <a:cxnSpLocks/>
          </p:cNvCxnSpPr>
          <p:nvPr userDrawn="1"/>
        </p:nvCxnSpPr>
        <p:spPr>
          <a:xfrm>
            <a:off x="15280979" y="0"/>
            <a:ext cx="0" cy="9569837"/>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24" name="Picture Placeholder 9">
            <a:extLst>
              <a:ext uri="{FF2B5EF4-FFF2-40B4-BE49-F238E27FC236}">
                <a16:creationId xmlns="" xmlns:a16="http://schemas.microsoft.com/office/drawing/2014/main" id="{C3E28909-228D-8747-8CFA-987277E8E6A6}"/>
              </a:ext>
            </a:extLst>
          </p:cNvPr>
          <p:cNvSpPr>
            <a:spLocks noGrp="1"/>
          </p:cNvSpPr>
          <p:nvPr>
            <p:ph type="pic" sz="quarter" idx="21"/>
          </p:nvPr>
        </p:nvSpPr>
        <p:spPr>
          <a:xfrm>
            <a:off x="454243" y="1407930"/>
            <a:ext cx="6835538" cy="3621270"/>
          </a:xfrm>
        </p:spPr>
        <p:txBody>
          <a:bodyPr/>
          <a:lstStyle/>
          <a:p>
            <a:r>
              <a:rPr lang="en-US" smtClean="0"/>
              <a:t>Click icon to add picture</a:t>
            </a:r>
            <a:endParaRPr lang="en-US" dirty="0"/>
          </a:p>
        </p:txBody>
      </p:sp>
      <p:sp>
        <p:nvSpPr>
          <p:cNvPr id="25" name="Text Placeholder 11">
            <a:extLst>
              <a:ext uri="{FF2B5EF4-FFF2-40B4-BE49-F238E27FC236}">
                <a16:creationId xmlns="" xmlns:a16="http://schemas.microsoft.com/office/drawing/2014/main" id="{649F7AC1-F501-A64D-8164-FCA588632076}"/>
              </a:ext>
            </a:extLst>
          </p:cNvPr>
          <p:cNvSpPr>
            <a:spLocks noGrp="1"/>
          </p:cNvSpPr>
          <p:nvPr>
            <p:ph type="body" sz="quarter" idx="17"/>
          </p:nvPr>
        </p:nvSpPr>
        <p:spPr>
          <a:xfrm>
            <a:off x="456980" y="5319569"/>
            <a:ext cx="6858000" cy="3983456"/>
          </a:xfrm>
        </p:spPr>
        <p:txBody>
          <a:bodyPr numCol="1" spcCol="182880">
            <a:normAutofit/>
          </a:bodyPr>
          <a:lstStyle>
            <a:lvl1pPr marL="0" indent="0">
              <a:lnSpc>
                <a:spcPct val="130000"/>
              </a:lnSpc>
              <a:buNone/>
              <a:tabLst>
                <a:tab pos="1581150" algn="l"/>
              </a:tabLst>
              <a:defRPr sz="14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ext Placeholder 11">
            <a:extLst>
              <a:ext uri="{FF2B5EF4-FFF2-40B4-BE49-F238E27FC236}">
                <a16:creationId xmlns="" xmlns:a16="http://schemas.microsoft.com/office/drawing/2014/main" id="{400E6B8B-BFB2-E749-A089-AFBB66D6E100}"/>
              </a:ext>
            </a:extLst>
          </p:cNvPr>
          <p:cNvSpPr>
            <a:spLocks noGrp="1"/>
          </p:cNvSpPr>
          <p:nvPr>
            <p:ph type="body" sz="quarter" idx="23"/>
          </p:nvPr>
        </p:nvSpPr>
        <p:spPr>
          <a:xfrm>
            <a:off x="8229822" y="5319569"/>
            <a:ext cx="6858000" cy="3983456"/>
          </a:xfrm>
        </p:spPr>
        <p:txBody>
          <a:bodyPr numCol="2" spcCol="182880">
            <a:normAutofit/>
          </a:bodyPr>
          <a:lstStyle>
            <a:lvl1pPr marL="0" indent="0">
              <a:lnSpc>
                <a:spcPct val="130000"/>
              </a:lnSpc>
              <a:buNone/>
              <a:tabLst>
                <a:tab pos="1581150" algn="l"/>
              </a:tabLst>
              <a:defRPr sz="14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66">
            <a:extLst>
              <a:ext uri="{FF2B5EF4-FFF2-40B4-BE49-F238E27FC236}">
                <a16:creationId xmlns="" xmlns:a16="http://schemas.microsoft.com/office/drawing/2014/main" id="{57E7A4A8-06CE-4941-929D-ABF311C1E260}"/>
              </a:ext>
            </a:extLst>
          </p:cNvPr>
          <p:cNvSpPr>
            <a:spLocks noGrp="1"/>
          </p:cNvSpPr>
          <p:nvPr>
            <p:ph type="body" sz="quarter" idx="26" hasCustomPrompt="1"/>
          </p:nvPr>
        </p:nvSpPr>
        <p:spPr>
          <a:xfrm>
            <a:off x="1204217" y="822281"/>
            <a:ext cx="2266562" cy="318837"/>
          </a:xfrm>
        </p:spPr>
        <p:txBody>
          <a:bodyPr anchor="ctr">
            <a:noAutofit/>
          </a:bodyPr>
          <a:lstStyle>
            <a:lvl1pPr marL="0" indent="0" algn="l">
              <a:buFontTx/>
              <a:buNone/>
              <a:defRPr sz="1600" b="1" u="none">
                <a:solidFill>
                  <a:schemeClr val="tx1"/>
                </a:solidFill>
                <a:latin typeface="Century Gothic" panose="020B0502020202020204" pitchFamily="34" charset="0"/>
              </a:defRPr>
            </a:lvl1pPr>
            <a:lvl2pPr marL="670575" indent="0">
              <a:buFontTx/>
              <a:buNone/>
              <a:defRPr>
                <a:solidFill>
                  <a:schemeClr val="bg1"/>
                </a:solidFill>
              </a:defRPr>
            </a:lvl2pPr>
            <a:lvl3pPr marL="1341150" indent="0">
              <a:buFontTx/>
              <a:buNone/>
              <a:defRPr>
                <a:solidFill>
                  <a:schemeClr val="bg1"/>
                </a:solidFill>
              </a:defRPr>
            </a:lvl3pPr>
            <a:lvl4pPr marL="2011725" indent="0">
              <a:buFontTx/>
              <a:buNone/>
              <a:defRPr>
                <a:solidFill>
                  <a:schemeClr val="bg1"/>
                </a:solidFill>
              </a:defRPr>
            </a:lvl4pPr>
            <a:lvl5pPr marL="2682301" indent="0">
              <a:buFontTx/>
              <a:buNone/>
              <a:defRPr>
                <a:solidFill>
                  <a:schemeClr val="bg1"/>
                </a:solidFill>
              </a:defRPr>
            </a:lvl5pPr>
          </a:lstStyle>
          <a:p>
            <a:pPr lvl="0"/>
            <a:r>
              <a:rPr lang="en-US" dirty="0"/>
              <a:t>Author Name</a:t>
            </a:r>
          </a:p>
        </p:txBody>
      </p:sp>
    </p:spTree>
    <p:extLst>
      <p:ext uri="{BB962C8B-B14F-4D97-AF65-F5344CB8AC3E}">
        <p14:creationId xmlns="" xmlns:p14="http://schemas.microsoft.com/office/powerpoint/2010/main" val="2588259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07B2A2B9-05C3-4D4C-A5FA-2825AEF4290C}"/>
              </a:ext>
            </a:extLst>
          </p:cNvPr>
          <p:cNvSpPr/>
          <p:nvPr userDrawn="1"/>
        </p:nvSpPr>
        <p:spPr>
          <a:xfrm>
            <a:off x="1" y="8658807"/>
            <a:ext cx="15564678" cy="1418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Rectangle 6">
            <a:extLst>
              <a:ext uri="{FF2B5EF4-FFF2-40B4-BE49-F238E27FC236}">
                <a16:creationId xmlns="" xmlns:a16="http://schemas.microsoft.com/office/drawing/2014/main" id="{0F690A9D-E97C-6E45-88B8-10C6AF357AAC}"/>
              </a:ext>
            </a:extLst>
          </p:cNvPr>
          <p:cNvSpPr/>
          <p:nvPr userDrawn="1"/>
        </p:nvSpPr>
        <p:spPr>
          <a:xfrm>
            <a:off x="7864235" y="0"/>
            <a:ext cx="7700443" cy="100584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 xmlns:a16="http://schemas.microsoft.com/office/drawing/2014/main" id="{71E2E5A2-469A-4156-868F-C892B5D07BAF}"/>
              </a:ext>
            </a:extLst>
          </p:cNvPr>
          <p:cNvSpPr>
            <a:spLocks noGrp="1"/>
          </p:cNvSpPr>
          <p:nvPr>
            <p:ph type="title"/>
          </p:nvPr>
        </p:nvSpPr>
        <p:spPr>
          <a:xfrm>
            <a:off x="1068705" y="535519"/>
            <a:ext cx="6322695" cy="1944159"/>
          </a:xfrm>
        </p:spPr>
        <p:txBody>
          <a:bodyPr/>
          <a:lstStyle/>
          <a:p>
            <a:r>
              <a:rPr lang="en-US" smtClean="0"/>
              <a:t>Click to edit Master title style</a:t>
            </a:r>
            <a:endParaRPr lang="en-US" dirty="0"/>
          </a:p>
        </p:txBody>
      </p:sp>
    </p:spTree>
    <p:extLst>
      <p:ext uri="{BB962C8B-B14F-4D97-AF65-F5344CB8AC3E}">
        <p14:creationId xmlns="" xmlns:p14="http://schemas.microsoft.com/office/powerpoint/2010/main" val="415675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CB2079F2-58AF-ED44-82D7-E04B2F6FD686}" type="slidenum">
              <a:rPr lang="en-US" smtClean="0"/>
              <a:pPr/>
              <a:t>‹#›</a:t>
            </a:fld>
            <a:endParaRPr lang="en-US" dirty="0"/>
          </a:p>
        </p:txBody>
      </p:sp>
    </p:spTree>
    <p:extLst>
      <p:ext uri="{BB962C8B-B14F-4D97-AF65-F5344CB8AC3E}">
        <p14:creationId xmlns="" xmlns:p14="http://schemas.microsoft.com/office/powerpoint/2010/main" val="1145896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0610" y="2507618"/>
            <a:ext cx="13407390" cy="4184014"/>
          </a:xfrm>
        </p:spPr>
        <p:txBody>
          <a:bodyPr anchor="b"/>
          <a:lstStyle>
            <a:lvl1pPr>
              <a:defRPr sz="8800"/>
            </a:lvl1pPr>
          </a:lstStyle>
          <a:p>
            <a:r>
              <a:rPr lang="en-US" smtClean="0"/>
              <a:t>Click to edit Master title style</a:t>
            </a:r>
            <a:endParaRPr lang="en-US" dirty="0"/>
          </a:p>
        </p:txBody>
      </p:sp>
      <p:sp>
        <p:nvSpPr>
          <p:cNvPr id="3" name="Text Placeholder 2"/>
          <p:cNvSpPr>
            <a:spLocks noGrp="1"/>
          </p:cNvSpPr>
          <p:nvPr>
            <p:ph type="body" idx="1"/>
          </p:nvPr>
        </p:nvSpPr>
        <p:spPr>
          <a:xfrm>
            <a:off x="1060610" y="6731215"/>
            <a:ext cx="13407390" cy="2200274"/>
          </a:xfrm>
        </p:spPr>
        <p:txBody>
          <a:bodyPr/>
          <a:lstStyle>
            <a:lvl1pPr marL="0" indent="0">
              <a:buNone/>
              <a:defRPr sz="3520">
                <a:solidFill>
                  <a:schemeClr val="tx1"/>
                </a:solidFill>
              </a:defRPr>
            </a:lvl1pPr>
            <a:lvl2pPr marL="670575" indent="0">
              <a:buNone/>
              <a:defRPr sz="2933">
                <a:solidFill>
                  <a:schemeClr val="tx1">
                    <a:tint val="75000"/>
                  </a:schemeClr>
                </a:solidFill>
              </a:defRPr>
            </a:lvl2pPr>
            <a:lvl3pPr marL="1341150" indent="0">
              <a:buNone/>
              <a:defRPr sz="2640">
                <a:solidFill>
                  <a:schemeClr val="tx1">
                    <a:tint val="75000"/>
                  </a:schemeClr>
                </a:solidFill>
              </a:defRPr>
            </a:lvl3pPr>
            <a:lvl4pPr marL="2011726" indent="0">
              <a:buNone/>
              <a:defRPr sz="2347">
                <a:solidFill>
                  <a:schemeClr val="tx1">
                    <a:tint val="75000"/>
                  </a:schemeClr>
                </a:solidFill>
              </a:defRPr>
            </a:lvl4pPr>
            <a:lvl5pPr marL="2682301" indent="0">
              <a:buNone/>
              <a:defRPr sz="2347">
                <a:solidFill>
                  <a:schemeClr val="tx1">
                    <a:tint val="75000"/>
                  </a:schemeClr>
                </a:solidFill>
              </a:defRPr>
            </a:lvl5pPr>
            <a:lvl6pPr marL="3352876" indent="0">
              <a:buNone/>
              <a:defRPr sz="2347">
                <a:solidFill>
                  <a:schemeClr val="tx1">
                    <a:tint val="75000"/>
                  </a:schemeClr>
                </a:solidFill>
              </a:defRPr>
            </a:lvl6pPr>
            <a:lvl7pPr marL="4023451" indent="0">
              <a:buNone/>
              <a:defRPr sz="2347">
                <a:solidFill>
                  <a:schemeClr val="tx1">
                    <a:tint val="75000"/>
                  </a:schemeClr>
                </a:solidFill>
              </a:defRPr>
            </a:lvl7pPr>
            <a:lvl8pPr marL="4694027" indent="0">
              <a:buNone/>
              <a:defRPr sz="2347">
                <a:solidFill>
                  <a:schemeClr val="tx1">
                    <a:tint val="75000"/>
                  </a:schemeClr>
                </a:solidFill>
              </a:defRPr>
            </a:lvl8pPr>
            <a:lvl9pPr marL="5364602" indent="0">
              <a:buNone/>
              <a:defRPr sz="2347">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CB2079F2-58AF-ED44-82D7-E04B2F6FD686}" type="slidenum">
              <a:rPr lang="en-US" smtClean="0"/>
              <a:pPr/>
              <a:t>‹#›</a:t>
            </a:fld>
            <a:endParaRPr lang="en-US" dirty="0"/>
          </a:p>
        </p:txBody>
      </p:sp>
    </p:spTree>
    <p:extLst>
      <p:ext uri="{BB962C8B-B14F-4D97-AF65-F5344CB8AC3E}">
        <p14:creationId xmlns="" xmlns:p14="http://schemas.microsoft.com/office/powerpoint/2010/main" val="2859342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8705" y="2677584"/>
            <a:ext cx="6606540" cy="6381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69555" y="2677584"/>
            <a:ext cx="6606540" cy="6381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CB2079F2-58AF-ED44-82D7-E04B2F6FD686}" type="slidenum">
              <a:rPr lang="en-US" smtClean="0"/>
              <a:pPr/>
              <a:t>‹#›</a:t>
            </a:fld>
            <a:endParaRPr lang="en-US" dirty="0"/>
          </a:p>
        </p:txBody>
      </p:sp>
    </p:spTree>
    <p:extLst>
      <p:ext uri="{BB962C8B-B14F-4D97-AF65-F5344CB8AC3E}">
        <p14:creationId xmlns="" xmlns:p14="http://schemas.microsoft.com/office/powerpoint/2010/main" val="243499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70730" y="535519"/>
            <a:ext cx="13407390" cy="194415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70731" y="2465706"/>
            <a:ext cx="6576178" cy="1208404"/>
          </a:xfrm>
        </p:spPr>
        <p:txBody>
          <a:bodyPr anchor="b"/>
          <a:lstStyle>
            <a:lvl1pPr marL="0" indent="0">
              <a:buNone/>
              <a:defRPr sz="3520" b="1"/>
            </a:lvl1pPr>
            <a:lvl2pPr marL="670575" indent="0">
              <a:buNone/>
              <a:defRPr sz="2933" b="1"/>
            </a:lvl2pPr>
            <a:lvl3pPr marL="1341150" indent="0">
              <a:buNone/>
              <a:defRPr sz="2640" b="1"/>
            </a:lvl3pPr>
            <a:lvl4pPr marL="2011726" indent="0">
              <a:buNone/>
              <a:defRPr sz="2347" b="1"/>
            </a:lvl4pPr>
            <a:lvl5pPr marL="2682301" indent="0">
              <a:buNone/>
              <a:defRPr sz="2347" b="1"/>
            </a:lvl5pPr>
            <a:lvl6pPr marL="3352876" indent="0">
              <a:buNone/>
              <a:defRPr sz="2347" b="1"/>
            </a:lvl6pPr>
            <a:lvl7pPr marL="4023451" indent="0">
              <a:buNone/>
              <a:defRPr sz="2347" b="1"/>
            </a:lvl7pPr>
            <a:lvl8pPr marL="4694027" indent="0">
              <a:buNone/>
              <a:defRPr sz="2347" b="1"/>
            </a:lvl8pPr>
            <a:lvl9pPr marL="5364602" indent="0">
              <a:buNone/>
              <a:defRPr sz="2347" b="1"/>
            </a:lvl9pPr>
          </a:lstStyle>
          <a:p>
            <a:pPr lvl="0"/>
            <a:r>
              <a:rPr lang="en-US" smtClean="0"/>
              <a:t>Click to edit Master text styles</a:t>
            </a:r>
          </a:p>
        </p:txBody>
      </p:sp>
      <p:sp>
        <p:nvSpPr>
          <p:cNvPr id="4" name="Content Placeholder 3"/>
          <p:cNvSpPr>
            <a:spLocks noGrp="1"/>
          </p:cNvSpPr>
          <p:nvPr>
            <p:ph sz="half" idx="2"/>
          </p:nvPr>
        </p:nvSpPr>
        <p:spPr>
          <a:xfrm>
            <a:off x="1070731" y="3674110"/>
            <a:ext cx="6576178" cy="54040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69556" y="2465706"/>
            <a:ext cx="6608565" cy="1208404"/>
          </a:xfrm>
        </p:spPr>
        <p:txBody>
          <a:bodyPr anchor="b"/>
          <a:lstStyle>
            <a:lvl1pPr marL="0" indent="0">
              <a:buNone/>
              <a:defRPr sz="3520" b="1"/>
            </a:lvl1pPr>
            <a:lvl2pPr marL="670575" indent="0">
              <a:buNone/>
              <a:defRPr sz="2933" b="1"/>
            </a:lvl2pPr>
            <a:lvl3pPr marL="1341150" indent="0">
              <a:buNone/>
              <a:defRPr sz="2640" b="1"/>
            </a:lvl3pPr>
            <a:lvl4pPr marL="2011726" indent="0">
              <a:buNone/>
              <a:defRPr sz="2347" b="1"/>
            </a:lvl4pPr>
            <a:lvl5pPr marL="2682301" indent="0">
              <a:buNone/>
              <a:defRPr sz="2347" b="1"/>
            </a:lvl5pPr>
            <a:lvl6pPr marL="3352876" indent="0">
              <a:buNone/>
              <a:defRPr sz="2347" b="1"/>
            </a:lvl6pPr>
            <a:lvl7pPr marL="4023451" indent="0">
              <a:buNone/>
              <a:defRPr sz="2347" b="1"/>
            </a:lvl7pPr>
            <a:lvl8pPr marL="4694027" indent="0">
              <a:buNone/>
              <a:defRPr sz="2347" b="1"/>
            </a:lvl8pPr>
            <a:lvl9pPr marL="5364602" indent="0">
              <a:buNone/>
              <a:defRPr sz="2347" b="1"/>
            </a:lvl9pPr>
          </a:lstStyle>
          <a:p>
            <a:pPr lvl="0"/>
            <a:r>
              <a:rPr lang="en-US" smtClean="0"/>
              <a:t>Click to edit Master text styles</a:t>
            </a:r>
          </a:p>
        </p:txBody>
      </p:sp>
      <p:sp>
        <p:nvSpPr>
          <p:cNvPr id="6" name="Content Placeholder 5"/>
          <p:cNvSpPr>
            <a:spLocks noGrp="1"/>
          </p:cNvSpPr>
          <p:nvPr>
            <p:ph sz="quarter" idx="4"/>
          </p:nvPr>
        </p:nvSpPr>
        <p:spPr>
          <a:xfrm>
            <a:off x="7869556" y="3674110"/>
            <a:ext cx="6608565" cy="54040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CB2079F2-58AF-ED44-82D7-E04B2F6FD686}" type="slidenum">
              <a:rPr lang="en-US" smtClean="0"/>
              <a:pPr/>
              <a:t>‹#›</a:t>
            </a:fld>
            <a:endParaRPr lang="en-US" dirty="0"/>
          </a:p>
        </p:txBody>
      </p:sp>
    </p:spTree>
    <p:extLst>
      <p:ext uri="{BB962C8B-B14F-4D97-AF65-F5344CB8AC3E}">
        <p14:creationId xmlns="" xmlns:p14="http://schemas.microsoft.com/office/powerpoint/2010/main" val="3587993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CB2079F2-58AF-ED44-82D7-E04B2F6FD686}" type="slidenum">
              <a:rPr lang="en-US" smtClean="0"/>
              <a:pPr/>
              <a:t>‹#›</a:t>
            </a:fld>
            <a:endParaRPr lang="en-US" dirty="0"/>
          </a:p>
        </p:txBody>
      </p:sp>
    </p:spTree>
    <p:extLst>
      <p:ext uri="{BB962C8B-B14F-4D97-AF65-F5344CB8AC3E}">
        <p14:creationId xmlns="" xmlns:p14="http://schemas.microsoft.com/office/powerpoint/2010/main" val="2966191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CB2079F2-58AF-ED44-82D7-E04B2F6FD686}" type="slidenum">
              <a:rPr lang="en-US" smtClean="0"/>
              <a:pPr/>
              <a:t>‹#›</a:t>
            </a:fld>
            <a:endParaRPr lang="en-US" dirty="0"/>
          </a:p>
        </p:txBody>
      </p:sp>
    </p:spTree>
    <p:extLst>
      <p:ext uri="{BB962C8B-B14F-4D97-AF65-F5344CB8AC3E}">
        <p14:creationId xmlns="" xmlns:p14="http://schemas.microsoft.com/office/powerpoint/2010/main" val="2083875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70730" y="670560"/>
            <a:ext cx="5013603" cy="2346960"/>
          </a:xfrm>
        </p:spPr>
        <p:txBody>
          <a:bodyPr anchor="b"/>
          <a:lstStyle>
            <a:lvl1pPr>
              <a:defRPr sz="4693"/>
            </a:lvl1pPr>
          </a:lstStyle>
          <a:p>
            <a:r>
              <a:rPr lang="en-US" smtClean="0"/>
              <a:t>Click to edit Master title style</a:t>
            </a:r>
            <a:endParaRPr lang="en-US" dirty="0"/>
          </a:p>
        </p:txBody>
      </p:sp>
      <p:sp>
        <p:nvSpPr>
          <p:cNvPr id="3" name="Content Placeholder 2"/>
          <p:cNvSpPr>
            <a:spLocks noGrp="1"/>
          </p:cNvSpPr>
          <p:nvPr>
            <p:ph idx="1"/>
          </p:nvPr>
        </p:nvSpPr>
        <p:spPr>
          <a:xfrm>
            <a:off x="6608565" y="1448226"/>
            <a:ext cx="7869555" cy="7147983"/>
          </a:xfrm>
        </p:spPr>
        <p:txBody>
          <a:bodyPr/>
          <a:lstStyle>
            <a:lvl1pPr>
              <a:defRPr sz="4693"/>
            </a:lvl1pPr>
            <a:lvl2pPr>
              <a:defRPr sz="4107"/>
            </a:lvl2pPr>
            <a:lvl3pPr>
              <a:defRPr sz="3520"/>
            </a:lvl3pPr>
            <a:lvl4pPr>
              <a:defRPr sz="2933"/>
            </a:lvl4pPr>
            <a:lvl5pPr>
              <a:defRPr sz="2933"/>
            </a:lvl5pPr>
            <a:lvl6pPr>
              <a:defRPr sz="2933"/>
            </a:lvl6pPr>
            <a:lvl7pPr>
              <a:defRPr sz="2933"/>
            </a:lvl7pPr>
            <a:lvl8pPr>
              <a:defRPr sz="2933"/>
            </a:lvl8pPr>
            <a:lvl9pPr>
              <a:defRPr sz="293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0730" y="3017520"/>
            <a:ext cx="5013603" cy="5590329"/>
          </a:xfrm>
        </p:spPr>
        <p:txBody>
          <a:bodyPr/>
          <a:lstStyle>
            <a:lvl1pPr marL="0" indent="0">
              <a:buNone/>
              <a:defRPr sz="2347"/>
            </a:lvl1pPr>
            <a:lvl2pPr marL="670575" indent="0">
              <a:buNone/>
              <a:defRPr sz="2053"/>
            </a:lvl2pPr>
            <a:lvl3pPr marL="1341150" indent="0">
              <a:buNone/>
              <a:defRPr sz="1760"/>
            </a:lvl3pPr>
            <a:lvl4pPr marL="2011726" indent="0">
              <a:buNone/>
              <a:defRPr sz="1467"/>
            </a:lvl4pPr>
            <a:lvl5pPr marL="2682301" indent="0">
              <a:buNone/>
              <a:defRPr sz="1467"/>
            </a:lvl5pPr>
            <a:lvl6pPr marL="3352876" indent="0">
              <a:buNone/>
              <a:defRPr sz="1467"/>
            </a:lvl6pPr>
            <a:lvl7pPr marL="4023451" indent="0">
              <a:buNone/>
              <a:defRPr sz="1467"/>
            </a:lvl7pPr>
            <a:lvl8pPr marL="4694027" indent="0">
              <a:buNone/>
              <a:defRPr sz="1467"/>
            </a:lvl8pPr>
            <a:lvl9pPr marL="5364602" indent="0">
              <a:buNone/>
              <a:defRPr sz="1467"/>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CB2079F2-58AF-ED44-82D7-E04B2F6FD686}" type="slidenum">
              <a:rPr lang="en-US" smtClean="0"/>
              <a:pPr/>
              <a:t>‹#›</a:t>
            </a:fld>
            <a:endParaRPr lang="en-US" dirty="0"/>
          </a:p>
        </p:txBody>
      </p:sp>
    </p:spTree>
    <p:extLst>
      <p:ext uri="{BB962C8B-B14F-4D97-AF65-F5344CB8AC3E}">
        <p14:creationId xmlns="" xmlns:p14="http://schemas.microsoft.com/office/powerpoint/2010/main" val="3392538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8705" y="535519"/>
            <a:ext cx="13407390" cy="1944159"/>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8705" y="2677584"/>
            <a:ext cx="13407390" cy="63819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a:extLst>
              <a:ext uri="{FF2B5EF4-FFF2-40B4-BE49-F238E27FC236}">
                <a16:creationId xmlns="" xmlns:a16="http://schemas.microsoft.com/office/drawing/2014/main" id="{25CDBB39-50FB-3044-BC67-B75C00CA2303}"/>
              </a:ext>
            </a:extLst>
          </p:cNvPr>
          <p:cNvSpPr/>
          <p:nvPr/>
        </p:nvSpPr>
        <p:spPr>
          <a:xfrm>
            <a:off x="0" y="9597753"/>
            <a:ext cx="15544800" cy="46064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3"/>
          </p:nvPr>
        </p:nvSpPr>
        <p:spPr>
          <a:xfrm>
            <a:off x="7772400" y="9641440"/>
            <a:ext cx="5246370" cy="365765"/>
          </a:xfrm>
          <a:prstGeom prst="rect">
            <a:avLst/>
          </a:prstGeom>
        </p:spPr>
        <p:txBody>
          <a:bodyPr vert="horz" lIns="91440" tIns="45720" rIns="91440" bIns="45720" rtlCol="0" anchor="ctr"/>
          <a:lstStyle>
            <a:lvl1pPr algn="ctr">
              <a:defRPr sz="1760">
                <a:solidFill>
                  <a:schemeClr val="bg1"/>
                </a:solidFill>
              </a:defRPr>
            </a:lvl1pPr>
          </a:lstStyle>
          <a:p>
            <a:r>
              <a:rPr lang="en-US" dirty="0"/>
              <a:t>Add A Footer</a:t>
            </a:r>
          </a:p>
        </p:txBody>
      </p:sp>
      <p:sp>
        <p:nvSpPr>
          <p:cNvPr id="6" name="Slide Number Placeholder 5"/>
          <p:cNvSpPr>
            <a:spLocks noGrp="1"/>
          </p:cNvSpPr>
          <p:nvPr>
            <p:ph type="sldNum" sz="quarter" idx="4"/>
          </p:nvPr>
        </p:nvSpPr>
        <p:spPr>
          <a:xfrm>
            <a:off x="13226902" y="9620175"/>
            <a:ext cx="2153468" cy="438225"/>
          </a:xfrm>
          <a:prstGeom prst="rect">
            <a:avLst/>
          </a:prstGeom>
        </p:spPr>
        <p:txBody>
          <a:bodyPr vert="horz" lIns="91440" tIns="45720" rIns="91440" bIns="45720" rtlCol="0" anchor="ctr"/>
          <a:lstStyle>
            <a:lvl1pPr algn="r">
              <a:defRPr sz="1800">
                <a:solidFill>
                  <a:schemeClr val="bg1"/>
                </a:solidFill>
              </a:defRPr>
            </a:lvl1pPr>
          </a:lstStyle>
          <a:p>
            <a:fld id="{CB2079F2-58AF-ED44-82D7-E04B2F6FD686}" type="slidenum">
              <a:rPr lang="en-US" smtClean="0"/>
              <a:pPr/>
              <a:t>‹#›</a:t>
            </a:fld>
            <a:endParaRPr lang="en-US" dirty="0"/>
          </a:p>
        </p:txBody>
      </p:sp>
      <p:sp>
        <p:nvSpPr>
          <p:cNvPr id="13" name="Date Placeholder 12">
            <a:extLst>
              <a:ext uri="{FF2B5EF4-FFF2-40B4-BE49-F238E27FC236}">
                <a16:creationId xmlns="" xmlns:a16="http://schemas.microsoft.com/office/drawing/2014/main" id="{0367062B-961C-464A-99D4-DA7C88ED5A72}"/>
              </a:ext>
            </a:extLst>
          </p:cNvPr>
          <p:cNvSpPr>
            <a:spLocks noGrp="1"/>
          </p:cNvSpPr>
          <p:nvPr>
            <p:ph type="dt" sz="half" idx="2"/>
          </p:nvPr>
        </p:nvSpPr>
        <p:spPr>
          <a:xfrm>
            <a:off x="175256" y="9569837"/>
            <a:ext cx="3497262" cy="442138"/>
          </a:xfrm>
          <a:prstGeom prst="rect">
            <a:avLst/>
          </a:prstGeom>
        </p:spPr>
        <p:txBody>
          <a:bodyPr vert="horz" lIns="91440" tIns="45720" rIns="91440" bIns="45720" rtlCol="0" anchor="ctr"/>
          <a:lstStyle>
            <a:lvl1pPr algn="l">
              <a:defRPr sz="1800">
                <a:solidFill>
                  <a:schemeClr val="bg1"/>
                </a:solidFill>
              </a:defRPr>
            </a:lvl1pPr>
          </a:lstStyle>
          <a:p>
            <a:fld id="{BA31AE54-5642-FD4E-8B7A-C786568D42A9}" type="datetimeFigureOut">
              <a:rPr lang="en-US" smtClean="0"/>
              <a:pPr/>
              <a:t>01-Aug-25</a:t>
            </a:fld>
            <a:endParaRPr lang="en-US" dirty="0"/>
          </a:p>
        </p:txBody>
      </p:sp>
    </p:spTree>
    <p:extLst>
      <p:ext uri="{BB962C8B-B14F-4D97-AF65-F5344CB8AC3E}">
        <p14:creationId xmlns=""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2" r:id="rId11"/>
    <p:sldLayoutId id="2147483673" r:id="rId12"/>
    <p:sldLayoutId id="2147483675" r:id="rId13"/>
    <p:sldLayoutId id="2147483676" r:id="rId14"/>
    <p:sldLayoutId id="2147483677" r:id="rId15"/>
    <p:sldLayoutId id="2147483679" r:id="rId16"/>
    <p:sldLayoutId id="2147483678" r:id="rId17"/>
    <p:sldLayoutId id="2147483680" r:id="rId18"/>
  </p:sldLayoutIdLst>
  <p:hf hdr="0"/>
  <p:txStyles>
    <p:titleStyle>
      <a:lvl1pPr algn="l" defTabSz="1341150" rtl="0" eaLnBrk="1" latinLnBrk="0" hangingPunct="1">
        <a:lnSpc>
          <a:spcPct val="90000"/>
        </a:lnSpc>
        <a:spcBef>
          <a:spcPct val="0"/>
        </a:spcBef>
        <a:buNone/>
        <a:defRPr sz="6453" kern="1200">
          <a:solidFill>
            <a:schemeClr val="tx1"/>
          </a:solidFill>
          <a:latin typeface="+mj-lt"/>
          <a:ea typeface="+mj-ea"/>
          <a:cs typeface="+mj-cs"/>
        </a:defRPr>
      </a:lvl1pPr>
    </p:titleStyle>
    <p:bodyStyle>
      <a:lvl1pPr marL="335288" indent="-335288" algn="l" defTabSz="1341150" rtl="0" eaLnBrk="1" latinLnBrk="0" hangingPunct="1">
        <a:lnSpc>
          <a:spcPct val="90000"/>
        </a:lnSpc>
        <a:spcBef>
          <a:spcPts val="1467"/>
        </a:spcBef>
        <a:buFont typeface="Arial" panose="020B0604020202020204" pitchFamily="34" charset="0"/>
        <a:buChar char="•"/>
        <a:defRPr sz="4107" kern="1200">
          <a:solidFill>
            <a:schemeClr val="tx1"/>
          </a:solidFill>
          <a:latin typeface="+mn-lt"/>
          <a:ea typeface="+mn-ea"/>
          <a:cs typeface="+mn-cs"/>
        </a:defRPr>
      </a:lvl1pPr>
      <a:lvl2pPr marL="1005863" indent="-335288" algn="l" defTabSz="1341150" rtl="0" eaLnBrk="1" latinLnBrk="0" hangingPunct="1">
        <a:lnSpc>
          <a:spcPct val="90000"/>
        </a:lnSpc>
        <a:spcBef>
          <a:spcPts val="733"/>
        </a:spcBef>
        <a:buFont typeface="Arial" panose="020B0604020202020204" pitchFamily="34" charset="0"/>
        <a:buChar char="•"/>
        <a:defRPr sz="3520" kern="1200">
          <a:solidFill>
            <a:schemeClr val="tx1"/>
          </a:solidFill>
          <a:latin typeface="+mn-lt"/>
          <a:ea typeface="+mn-ea"/>
          <a:cs typeface="+mn-cs"/>
        </a:defRPr>
      </a:lvl2pPr>
      <a:lvl3pPr marL="1676438" indent="-335288" algn="l" defTabSz="1341150" rtl="0" eaLnBrk="1" latinLnBrk="0" hangingPunct="1">
        <a:lnSpc>
          <a:spcPct val="90000"/>
        </a:lnSpc>
        <a:spcBef>
          <a:spcPts val="733"/>
        </a:spcBef>
        <a:buFont typeface="Arial" panose="020B0604020202020204" pitchFamily="34" charset="0"/>
        <a:buChar char="•"/>
        <a:defRPr sz="2933" kern="1200">
          <a:solidFill>
            <a:schemeClr val="tx1"/>
          </a:solidFill>
          <a:latin typeface="+mn-lt"/>
          <a:ea typeface="+mn-ea"/>
          <a:cs typeface="+mn-cs"/>
        </a:defRPr>
      </a:lvl3pPr>
      <a:lvl4pPr marL="2347013"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4pPr>
      <a:lvl5pPr marL="301758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5pPr>
      <a:lvl6pPr marL="368816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73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31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90"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50" rtl="0" eaLnBrk="1" latinLnBrk="0" hangingPunct="1">
        <a:defRPr sz="2640" kern="1200">
          <a:solidFill>
            <a:schemeClr val="tx1"/>
          </a:solidFill>
          <a:latin typeface="+mn-lt"/>
          <a:ea typeface="+mn-ea"/>
          <a:cs typeface="+mn-cs"/>
        </a:defRPr>
      </a:lvl1pPr>
      <a:lvl2pPr marL="670575" algn="l" defTabSz="1341150" rtl="0" eaLnBrk="1" latinLnBrk="0" hangingPunct="1">
        <a:defRPr sz="2640" kern="1200">
          <a:solidFill>
            <a:schemeClr val="tx1"/>
          </a:solidFill>
          <a:latin typeface="+mn-lt"/>
          <a:ea typeface="+mn-ea"/>
          <a:cs typeface="+mn-cs"/>
        </a:defRPr>
      </a:lvl2pPr>
      <a:lvl3pPr marL="1341150" algn="l" defTabSz="1341150" rtl="0" eaLnBrk="1" latinLnBrk="0" hangingPunct="1">
        <a:defRPr sz="2640" kern="1200">
          <a:solidFill>
            <a:schemeClr val="tx1"/>
          </a:solidFill>
          <a:latin typeface="+mn-lt"/>
          <a:ea typeface="+mn-ea"/>
          <a:cs typeface="+mn-cs"/>
        </a:defRPr>
      </a:lvl3pPr>
      <a:lvl4pPr marL="2011726" algn="l" defTabSz="1341150" rtl="0" eaLnBrk="1" latinLnBrk="0" hangingPunct="1">
        <a:defRPr sz="2640" kern="1200">
          <a:solidFill>
            <a:schemeClr val="tx1"/>
          </a:solidFill>
          <a:latin typeface="+mn-lt"/>
          <a:ea typeface="+mn-ea"/>
          <a:cs typeface="+mn-cs"/>
        </a:defRPr>
      </a:lvl4pPr>
      <a:lvl5pPr marL="2682301" algn="l" defTabSz="1341150" rtl="0" eaLnBrk="1" latinLnBrk="0" hangingPunct="1">
        <a:defRPr sz="2640" kern="1200">
          <a:solidFill>
            <a:schemeClr val="tx1"/>
          </a:solidFill>
          <a:latin typeface="+mn-lt"/>
          <a:ea typeface="+mn-ea"/>
          <a:cs typeface="+mn-cs"/>
        </a:defRPr>
      </a:lvl5pPr>
      <a:lvl6pPr marL="3352876" algn="l" defTabSz="1341150" rtl="0" eaLnBrk="1" latinLnBrk="0" hangingPunct="1">
        <a:defRPr sz="2640" kern="1200">
          <a:solidFill>
            <a:schemeClr val="tx1"/>
          </a:solidFill>
          <a:latin typeface="+mn-lt"/>
          <a:ea typeface="+mn-ea"/>
          <a:cs typeface="+mn-cs"/>
        </a:defRPr>
      </a:lvl6pPr>
      <a:lvl7pPr marL="4023451" algn="l" defTabSz="1341150" rtl="0" eaLnBrk="1" latinLnBrk="0" hangingPunct="1">
        <a:defRPr sz="2640" kern="1200">
          <a:solidFill>
            <a:schemeClr val="tx1"/>
          </a:solidFill>
          <a:latin typeface="+mn-lt"/>
          <a:ea typeface="+mn-ea"/>
          <a:cs typeface="+mn-cs"/>
        </a:defRPr>
      </a:lvl7pPr>
      <a:lvl8pPr marL="4694027" algn="l" defTabSz="1341150" rtl="0" eaLnBrk="1" latinLnBrk="0" hangingPunct="1">
        <a:defRPr sz="2640" kern="1200">
          <a:solidFill>
            <a:schemeClr val="tx1"/>
          </a:solidFill>
          <a:latin typeface="+mn-lt"/>
          <a:ea typeface="+mn-ea"/>
          <a:cs typeface="+mn-cs"/>
        </a:defRPr>
      </a:lvl8pPr>
      <a:lvl9pPr marL="5364602" algn="l" defTabSz="1341150" rtl="0" eaLnBrk="1" latinLnBrk="0" hangingPunct="1">
        <a:defRPr sz="2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wmf"/><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8.xml"/><Relationship Id="rId1" Type="http://schemas.openxmlformats.org/officeDocument/2006/relationships/video" Target="file:///D:\OtherMod\manisha%20ma'am%20computer\Artificial%20Intelligence%20Explained%20In%202%20Minutes.mp4"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Add A Footer</a:t>
            </a:r>
            <a:endParaRPr lang="en-US" dirty="0"/>
          </a:p>
        </p:txBody>
      </p:sp>
      <p:sp>
        <p:nvSpPr>
          <p:cNvPr id="4" name="Slide Number Placeholder 3"/>
          <p:cNvSpPr>
            <a:spLocks noGrp="1"/>
          </p:cNvSpPr>
          <p:nvPr>
            <p:ph type="sldNum" sz="quarter" idx="12"/>
          </p:nvPr>
        </p:nvSpPr>
        <p:spPr/>
        <p:txBody>
          <a:bodyPr/>
          <a:lstStyle/>
          <a:p>
            <a:fld id="{CB2079F2-58AF-ED44-82D7-E04B2F6FD686}" type="slidenum">
              <a:rPr lang="en-US" smtClean="0"/>
              <a:pPr/>
              <a:t>1</a:t>
            </a:fld>
            <a:endParaRPr lang="en-US" dirty="0"/>
          </a:p>
        </p:txBody>
      </p:sp>
      <p:pic>
        <p:nvPicPr>
          <p:cNvPr id="5" name="Picture 4" descr="main-qimg-8fd010ae60838d26ba4ab33ebfdf899f-lq.jfif"/>
          <p:cNvPicPr>
            <a:picLocks noChangeAspect="1"/>
          </p:cNvPicPr>
          <p:nvPr/>
        </p:nvPicPr>
        <p:blipFill>
          <a:blip r:embed="rId2"/>
          <a:stretch>
            <a:fillRect/>
          </a:stretch>
        </p:blipFill>
        <p:spPr>
          <a:xfrm>
            <a:off x="0" y="1"/>
            <a:ext cx="15544800" cy="9620174"/>
          </a:xfrm>
          <a:prstGeom prst="rect">
            <a:avLst/>
          </a:prstGeom>
        </p:spPr>
      </p:pic>
      <p:sp>
        <p:nvSpPr>
          <p:cNvPr id="7" name="Rectangle 6"/>
          <p:cNvSpPr/>
          <p:nvPr/>
        </p:nvSpPr>
        <p:spPr>
          <a:xfrm>
            <a:off x="1332900" y="1295400"/>
            <a:ext cx="13407390" cy="3322320"/>
          </a:xfrm>
          <a:prstGeom prst="rect">
            <a:avLst/>
          </a:prstGeom>
          <a:effectLst>
            <a:glow rad="228600">
              <a:schemeClr val="accent2">
                <a:satMod val="175000"/>
                <a:alpha val="40000"/>
              </a:schemeClr>
            </a:glow>
          </a:effectLst>
        </p:spPr>
        <p:style>
          <a:lnRef idx="3">
            <a:schemeClr val="lt1"/>
          </a:lnRef>
          <a:fillRef idx="1">
            <a:schemeClr val="dk1"/>
          </a:fillRef>
          <a:effectRef idx="1">
            <a:schemeClr val="dk1"/>
          </a:effectRef>
          <a:fontRef idx="minor">
            <a:schemeClr val="lt1"/>
          </a:fontRef>
        </p:style>
        <p:txBody>
          <a:bodyPr rtlCol="0" anchor="ctr"/>
          <a:lstStyle/>
          <a:p>
            <a:pPr algn="ctr"/>
            <a:endParaRPr lang="en-US" dirty="0">
              <a:solidFill>
                <a:schemeClr val="bg1"/>
              </a:solidFill>
            </a:endParaRPr>
          </a:p>
        </p:txBody>
      </p:sp>
      <p:sp>
        <p:nvSpPr>
          <p:cNvPr id="8" name="TextBox 7"/>
          <p:cNvSpPr txBox="1"/>
          <p:nvPr/>
        </p:nvSpPr>
        <p:spPr>
          <a:xfrm>
            <a:off x="1996440" y="1783080"/>
            <a:ext cx="12146280" cy="3046988"/>
          </a:xfrm>
          <a:prstGeom prst="rect">
            <a:avLst/>
          </a:prstGeom>
          <a:noFill/>
        </p:spPr>
        <p:txBody>
          <a:bodyPr wrap="square" rtlCol="0">
            <a:spAutoFit/>
          </a:bodyPr>
          <a:lstStyle/>
          <a:p>
            <a:pPr algn="ctr"/>
            <a:r>
              <a:rPr lang="en-US" sz="9600" b="1" dirty="0" smtClean="0">
                <a:solidFill>
                  <a:schemeClr val="bg1"/>
                </a:solidFill>
              </a:rPr>
              <a:t>AI AND ITS DOMAINS</a:t>
            </a:r>
            <a:endParaRPr lang="en-US"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 xmlns:a16="http://schemas.microsoft.com/office/drawing/2014/main" id="{1759AE46-436E-FD46-91D5-A1602809A7B0}"/>
              </a:ext>
            </a:extLst>
          </p:cNvPr>
          <p:cNvSpPr>
            <a:spLocks noGrp="1"/>
          </p:cNvSpPr>
          <p:nvPr>
            <p:ph type="title"/>
          </p:nvPr>
        </p:nvSpPr>
        <p:spPr/>
        <p:txBody>
          <a:bodyPr/>
          <a:lstStyle/>
          <a:p>
            <a:r>
              <a:rPr lang="en-US" dirty="0" smtClean="0"/>
              <a:t>BIG DATA</a:t>
            </a:r>
            <a:endParaRPr lang="en-US" dirty="0"/>
          </a:p>
        </p:txBody>
      </p:sp>
      <p:sp>
        <p:nvSpPr>
          <p:cNvPr id="20" name="Text Placeholder 19">
            <a:extLst>
              <a:ext uri="{FF2B5EF4-FFF2-40B4-BE49-F238E27FC236}">
                <a16:creationId xmlns="" xmlns:a16="http://schemas.microsoft.com/office/drawing/2014/main" id="{291AF6B3-2C10-8F49-BC32-1A0633437A2C}"/>
              </a:ext>
            </a:extLst>
          </p:cNvPr>
          <p:cNvSpPr>
            <a:spLocks noGrp="1"/>
          </p:cNvSpPr>
          <p:nvPr>
            <p:ph type="body" sz="quarter" idx="16"/>
          </p:nvPr>
        </p:nvSpPr>
        <p:spPr/>
        <p:txBody>
          <a:bodyPr/>
          <a:lstStyle/>
          <a:p>
            <a:r>
              <a:rPr lang="en-US" dirty="0"/>
              <a:t>1</a:t>
            </a:r>
          </a:p>
        </p:txBody>
      </p:sp>
      <p:sp>
        <p:nvSpPr>
          <p:cNvPr id="5" name="Date Placeholder 4">
            <a:extLst>
              <a:ext uri="{FF2B5EF4-FFF2-40B4-BE49-F238E27FC236}">
                <a16:creationId xmlns="" xmlns:a16="http://schemas.microsoft.com/office/drawing/2014/main" id="{BF0800E7-B8A7-1C4F-8331-8D1972A99758}"/>
              </a:ext>
            </a:extLst>
          </p:cNvPr>
          <p:cNvSpPr>
            <a:spLocks noGrp="1"/>
          </p:cNvSpPr>
          <p:nvPr>
            <p:ph type="dt" sz="half" idx="12"/>
          </p:nvPr>
        </p:nvSpPr>
        <p:spPr/>
        <p:txBody>
          <a:bodyPr/>
          <a:lstStyle/>
          <a:p>
            <a:fld id="{409F6773-B81B-784A-B1AF-5DFDFD5EACE5}" type="datetime1">
              <a:rPr lang="en-US" smtClean="0"/>
              <a:pPr/>
              <a:t>01-Aug-25</a:t>
            </a:fld>
            <a:endParaRPr lang="en-US" dirty="0"/>
          </a:p>
        </p:txBody>
      </p:sp>
      <p:sp>
        <p:nvSpPr>
          <p:cNvPr id="3" name="Footer Placeholder 2">
            <a:extLst>
              <a:ext uri="{FF2B5EF4-FFF2-40B4-BE49-F238E27FC236}">
                <a16:creationId xmlns="" xmlns:a16="http://schemas.microsoft.com/office/drawing/2014/main" id="{135DA58D-1EB7-5343-913D-C6CF19947CDA}"/>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 xmlns:a16="http://schemas.microsoft.com/office/drawing/2014/main" id="{3C356D79-8A64-944F-A378-FD0655E6E76F}"/>
              </a:ext>
            </a:extLst>
          </p:cNvPr>
          <p:cNvSpPr>
            <a:spLocks noGrp="1"/>
          </p:cNvSpPr>
          <p:nvPr>
            <p:ph type="sldNum" sz="quarter" idx="11"/>
          </p:nvPr>
        </p:nvSpPr>
        <p:spPr/>
        <p:txBody>
          <a:bodyPr/>
          <a:lstStyle/>
          <a:p>
            <a:fld id="{CB2079F2-58AF-ED44-82D7-E04B2F6FD686}" type="slidenum">
              <a:rPr lang="en-US" smtClean="0"/>
              <a:pPr/>
              <a:t>10</a:t>
            </a:fld>
            <a:endParaRPr lang="en-US" dirty="0"/>
          </a:p>
        </p:txBody>
      </p:sp>
      <p:pic>
        <p:nvPicPr>
          <p:cNvPr id="16" name="Picture 15" descr="key-big-data-characteristics.png"/>
          <p:cNvPicPr>
            <a:picLocks noChangeAspect="1"/>
          </p:cNvPicPr>
          <p:nvPr/>
        </p:nvPicPr>
        <p:blipFill>
          <a:blip r:embed="rId2"/>
          <a:stretch>
            <a:fillRect/>
          </a:stretch>
        </p:blipFill>
        <p:spPr>
          <a:xfrm>
            <a:off x="1032510" y="1718310"/>
            <a:ext cx="13479780" cy="7383780"/>
          </a:xfrm>
          <a:prstGeom prst="rect">
            <a:avLst/>
          </a:prstGeom>
        </p:spPr>
      </p:pic>
      <p:pic>
        <p:nvPicPr>
          <p:cNvPr id="2050" name="Picture 2" descr="C:\Program Files (x86)\Microsoft Office\MEDIA\CAGCAT10\j0205582.wmf"/>
          <p:cNvPicPr>
            <a:picLocks noChangeAspect="1" noChangeArrowheads="1"/>
          </p:cNvPicPr>
          <p:nvPr/>
        </p:nvPicPr>
        <p:blipFill>
          <a:blip r:embed="rId3"/>
          <a:srcRect/>
          <a:stretch>
            <a:fillRect/>
          </a:stretch>
        </p:blipFill>
        <p:spPr bwMode="auto">
          <a:xfrm>
            <a:off x="624521" y="7746035"/>
            <a:ext cx="3352797" cy="1630375"/>
          </a:xfrm>
          <a:prstGeom prst="rect">
            <a:avLst/>
          </a:prstGeom>
          <a:noFill/>
        </p:spPr>
      </p:pic>
    </p:spTree>
    <p:extLst>
      <p:ext uri="{BB962C8B-B14F-4D97-AF65-F5344CB8AC3E}">
        <p14:creationId xmlns="" xmlns:p14="http://schemas.microsoft.com/office/powerpoint/2010/main" val="3156811079"/>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 xmlns:a16="http://schemas.microsoft.com/office/drawing/2014/main" id="{1759AE46-436E-FD46-91D5-A1602809A7B0}"/>
              </a:ext>
            </a:extLst>
          </p:cNvPr>
          <p:cNvSpPr>
            <a:spLocks noGrp="1"/>
          </p:cNvSpPr>
          <p:nvPr>
            <p:ph type="title"/>
          </p:nvPr>
        </p:nvSpPr>
        <p:spPr>
          <a:xfrm>
            <a:off x="914403" y="311727"/>
            <a:ext cx="10957557" cy="1092608"/>
          </a:xfrm>
        </p:spPr>
        <p:txBody>
          <a:bodyPr>
            <a:normAutofit/>
          </a:bodyPr>
          <a:lstStyle/>
          <a:p>
            <a:r>
              <a:rPr lang="en-US" dirty="0" smtClean="0"/>
              <a:t>USAGE OF BIG DATA</a:t>
            </a:r>
            <a:endParaRPr lang="en-US" dirty="0"/>
          </a:p>
        </p:txBody>
      </p:sp>
      <p:sp>
        <p:nvSpPr>
          <p:cNvPr id="5" name="Date Placeholder 4">
            <a:extLst>
              <a:ext uri="{FF2B5EF4-FFF2-40B4-BE49-F238E27FC236}">
                <a16:creationId xmlns="" xmlns:a16="http://schemas.microsoft.com/office/drawing/2014/main" id="{BF0800E7-B8A7-1C4F-8331-8D1972A99758}"/>
              </a:ext>
            </a:extLst>
          </p:cNvPr>
          <p:cNvSpPr>
            <a:spLocks noGrp="1"/>
          </p:cNvSpPr>
          <p:nvPr>
            <p:ph type="dt" sz="half" idx="12"/>
          </p:nvPr>
        </p:nvSpPr>
        <p:spPr/>
        <p:txBody>
          <a:bodyPr/>
          <a:lstStyle/>
          <a:p>
            <a:fld id="{409F6773-B81B-784A-B1AF-5DFDFD5EACE5}" type="datetime1">
              <a:rPr lang="en-US" smtClean="0"/>
              <a:pPr/>
              <a:t>01-Aug-25</a:t>
            </a:fld>
            <a:endParaRPr lang="en-US" dirty="0"/>
          </a:p>
        </p:txBody>
      </p:sp>
      <p:sp>
        <p:nvSpPr>
          <p:cNvPr id="3" name="Footer Placeholder 2">
            <a:extLst>
              <a:ext uri="{FF2B5EF4-FFF2-40B4-BE49-F238E27FC236}">
                <a16:creationId xmlns="" xmlns:a16="http://schemas.microsoft.com/office/drawing/2014/main" id="{135DA58D-1EB7-5343-913D-C6CF19947CDA}"/>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 xmlns:a16="http://schemas.microsoft.com/office/drawing/2014/main" id="{3C356D79-8A64-944F-A378-FD0655E6E76F}"/>
              </a:ext>
            </a:extLst>
          </p:cNvPr>
          <p:cNvSpPr>
            <a:spLocks noGrp="1"/>
          </p:cNvSpPr>
          <p:nvPr>
            <p:ph type="sldNum" sz="quarter" idx="11"/>
          </p:nvPr>
        </p:nvSpPr>
        <p:spPr/>
        <p:txBody>
          <a:bodyPr/>
          <a:lstStyle/>
          <a:p>
            <a:fld id="{CB2079F2-58AF-ED44-82D7-E04B2F6FD686}" type="slidenum">
              <a:rPr lang="en-US" smtClean="0"/>
              <a:pPr/>
              <a:t>11</a:t>
            </a:fld>
            <a:endParaRPr lang="en-US" dirty="0"/>
          </a:p>
        </p:txBody>
      </p:sp>
      <p:pic>
        <p:nvPicPr>
          <p:cNvPr id="2050" name="Picture 2" descr="C:\Program Files (x86)\Microsoft Office\MEDIA\CAGCAT10\j0205582.wmf"/>
          <p:cNvPicPr>
            <a:picLocks noChangeAspect="1" noChangeArrowheads="1"/>
          </p:cNvPicPr>
          <p:nvPr/>
        </p:nvPicPr>
        <p:blipFill>
          <a:blip r:embed="rId2"/>
          <a:srcRect/>
          <a:stretch>
            <a:fillRect/>
          </a:stretch>
        </p:blipFill>
        <p:spPr bwMode="auto">
          <a:xfrm>
            <a:off x="624521" y="7746035"/>
            <a:ext cx="3352797" cy="1630375"/>
          </a:xfrm>
          <a:prstGeom prst="rect">
            <a:avLst/>
          </a:prstGeom>
          <a:noFill/>
        </p:spPr>
      </p:pic>
      <p:pic>
        <p:nvPicPr>
          <p:cNvPr id="10" name="Picture 9" descr="1_eyEB3GZuib_yE_2_80vhtw.png"/>
          <p:cNvPicPr>
            <a:picLocks noChangeAspect="1"/>
          </p:cNvPicPr>
          <p:nvPr/>
        </p:nvPicPr>
        <p:blipFill>
          <a:blip r:embed="rId3"/>
          <a:stretch>
            <a:fillRect/>
          </a:stretch>
        </p:blipFill>
        <p:spPr>
          <a:xfrm>
            <a:off x="640080" y="1809750"/>
            <a:ext cx="7132320" cy="4546854"/>
          </a:xfrm>
          <a:prstGeom prst="rect">
            <a:avLst/>
          </a:prstGeom>
        </p:spPr>
      </p:pic>
      <p:sp>
        <p:nvSpPr>
          <p:cNvPr id="12" name="TextBox 11"/>
          <p:cNvSpPr txBox="1"/>
          <p:nvPr/>
        </p:nvSpPr>
        <p:spPr>
          <a:xfrm>
            <a:off x="8458200" y="2179320"/>
            <a:ext cx="6309360" cy="6370975"/>
          </a:xfrm>
          <a:prstGeom prst="rect">
            <a:avLst/>
          </a:prstGeom>
          <a:noFill/>
        </p:spPr>
        <p:txBody>
          <a:bodyPr wrap="square" rtlCol="0">
            <a:spAutoFit/>
          </a:bodyPr>
          <a:lstStyle/>
          <a:p>
            <a:pPr>
              <a:buFont typeface="Arial" pitchFamily="34" charset="0"/>
              <a:buChar char="•"/>
            </a:pPr>
            <a:r>
              <a:rPr lang="en-US" sz="2400" b="1" dirty="0" smtClean="0">
                <a:solidFill>
                  <a:schemeClr val="accent1">
                    <a:lumMod val="75000"/>
                  </a:schemeClr>
                </a:solidFill>
                <a:latin typeface="Arial Rounded MT Bold" pitchFamily="34" charset="0"/>
              </a:rPr>
              <a:t>INTERNET IS THE BIGGEST DATA PROVIDER OF </a:t>
            </a:r>
          </a:p>
          <a:p>
            <a:pPr>
              <a:buFont typeface="Arial" pitchFamily="34" charset="0"/>
              <a:buChar char="•"/>
            </a:pPr>
            <a:r>
              <a:rPr lang="en-US" sz="2400" b="1" dirty="0" smtClean="0">
                <a:solidFill>
                  <a:schemeClr val="accent1">
                    <a:lumMod val="75000"/>
                  </a:schemeClr>
                </a:solidFill>
                <a:latin typeface="Arial Rounded MT Bold" pitchFamily="34" charset="0"/>
              </a:rPr>
              <a:t>CONSUMER HABITS,LIKES </a:t>
            </a:r>
          </a:p>
          <a:p>
            <a:pPr>
              <a:buFont typeface="Arial" pitchFamily="34" charset="0"/>
              <a:buChar char="•"/>
            </a:pPr>
            <a:r>
              <a:rPr lang="en-US" sz="2400" b="1" dirty="0" smtClean="0">
                <a:solidFill>
                  <a:schemeClr val="accent1">
                    <a:lumMod val="75000"/>
                  </a:schemeClr>
                </a:solidFill>
                <a:latin typeface="Arial Rounded MT Bold" pitchFamily="34" charset="0"/>
              </a:rPr>
              <a:t> </a:t>
            </a:r>
            <a:r>
              <a:rPr lang="en-US" sz="2400" b="1" dirty="0" smtClean="0">
                <a:solidFill>
                  <a:schemeClr val="accent4">
                    <a:lumMod val="60000"/>
                    <a:lumOff val="40000"/>
                  </a:schemeClr>
                </a:solidFill>
                <a:latin typeface="Arial Rounded MT Bold" pitchFamily="34" charset="0"/>
              </a:rPr>
              <a:t>DISLIKES , ACTIVITIES </a:t>
            </a:r>
          </a:p>
          <a:p>
            <a:pPr>
              <a:buFont typeface="Arial" pitchFamily="34" charset="0"/>
              <a:buChar char="•"/>
            </a:pPr>
            <a:r>
              <a:rPr lang="en-US" sz="2400" b="1" dirty="0" smtClean="0">
                <a:solidFill>
                  <a:schemeClr val="accent4">
                    <a:lumMod val="60000"/>
                    <a:lumOff val="40000"/>
                  </a:schemeClr>
                </a:solidFill>
                <a:latin typeface="Arial Rounded MT Bold" pitchFamily="34" charset="0"/>
              </a:rPr>
              <a:t> PERSONAL PREFERENCES WHICH WERE OTHERWISE NOT POSSIBLE .SOCIAL MEDIA ACCOUNTS</a:t>
            </a:r>
          </a:p>
          <a:p>
            <a:pPr>
              <a:buFont typeface="Arial" pitchFamily="34" charset="0"/>
              <a:buChar char="•"/>
            </a:pPr>
            <a:r>
              <a:rPr lang="en-US" sz="2400" b="1" dirty="0" smtClean="0">
                <a:solidFill>
                  <a:schemeClr val="accent4">
                    <a:lumMod val="60000"/>
                    <a:lumOff val="40000"/>
                  </a:schemeClr>
                </a:solidFill>
                <a:latin typeface="Arial Rounded MT Bold" pitchFamily="34" charset="0"/>
              </a:rPr>
              <a:t>ONLINE </a:t>
            </a:r>
            <a:r>
              <a:rPr lang="en-US" sz="2400" b="1" dirty="0" smtClean="0">
                <a:solidFill>
                  <a:srgbClr val="00B0F0"/>
                </a:solidFill>
                <a:latin typeface="Arial Rounded MT Bold" pitchFamily="34" charset="0"/>
              </a:rPr>
              <a:t>PROFILES,</a:t>
            </a:r>
          </a:p>
          <a:p>
            <a:pPr>
              <a:buFont typeface="Arial" pitchFamily="34" charset="0"/>
              <a:buChar char="•"/>
            </a:pPr>
            <a:r>
              <a:rPr lang="en-US" sz="2400" b="1" dirty="0" smtClean="0">
                <a:solidFill>
                  <a:srgbClr val="00B0F0"/>
                </a:solidFill>
                <a:latin typeface="Arial Rounded MT Bold" pitchFamily="34" charset="0"/>
              </a:rPr>
              <a:t>PRODUCT REVIEWS,</a:t>
            </a:r>
          </a:p>
          <a:p>
            <a:pPr>
              <a:buFont typeface="Arial" pitchFamily="34" charset="0"/>
              <a:buChar char="•"/>
            </a:pPr>
            <a:r>
              <a:rPr lang="en-US" sz="2400" b="1" dirty="0" smtClean="0">
                <a:solidFill>
                  <a:srgbClr val="00B0F0"/>
                </a:solidFill>
                <a:latin typeface="Arial Rounded MT Bold" pitchFamily="34" charset="0"/>
              </a:rPr>
              <a:t>TAGGED INTEREST</a:t>
            </a:r>
          </a:p>
          <a:p>
            <a:pPr>
              <a:buFont typeface="Arial" pitchFamily="34" charset="0"/>
              <a:buChar char="•"/>
            </a:pPr>
            <a:r>
              <a:rPr lang="en-US" sz="2400" b="1" dirty="0" smtClean="0">
                <a:solidFill>
                  <a:srgbClr val="00B0F0"/>
                </a:solidFill>
                <a:latin typeface="Arial Rounded MT Bold" pitchFamily="34" charset="0"/>
              </a:rPr>
              <a:t>SHARED CONTENT</a:t>
            </a:r>
          </a:p>
          <a:p>
            <a:r>
              <a:rPr lang="en-US" sz="2400" b="1" dirty="0" smtClean="0">
                <a:solidFill>
                  <a:srgbClr val="00B0F0"/>
                </a:solidFill>
                <a:latin typeface="Arial Rounded MT Bold" pitchFamily="34" charset="0"/>
              </a:rPr>
              <a:t>ALMOST EVERY INFORMATION ADDS </a:t>
            </a:r>
            <a:r>
              <a:rPr lang="en-US" sz="2400" b="1" dirty="0" smtClean="0">
                <a:solidFill>
                  <a:schemeClr val="accent1">
                    <a:lumMod val="75000"/>
                  </a:schemeClr>
                </a:solidFill>
                <a:latin typeface="Arial Rounded MT Bold" pitchFamily="34" charset="0"/>
              </a:rPr>
              <a:t>VALUE TO THE BIG DATA POOL.</a:t>
            </a:r>
          </a:p>
          <a:p>
            <a:r>
              <a:rPr lang="en-US" sz="2400" b="1" dirty="0" smtClean="0">
                <a:solidFill>
                  <a:schemeClr val="accent1">
                    <a:lumMod val="75000"/>
                  </a:schemeClr>
                </a:solidFill>
                <a:latin typeface="Arial Rounded MT Bold" pitchFamily="34" charset="0"/>
              </a:rPr>
              <a:t>USING DATA FROM MANY SOURCES,</a:t>
            </a:r>
          </a:p>
          <a:p>
            <a:r>
              <a:rPr lang="en-US" sz="2400" b="1" dirty="0" smtClean="0">
                <a:solidFill>
                  <a:srgbClr val="FF0000"/>
                </a:solidFill>
                <a:latin typeface="Bahnschrift SemiBold SemiConden" pitchFamily="34" charset="0"/>
              </a:rPr>
              <a:t>AI CAN BUILD A STORE HOUSE OF KNOWLEDGE THAT ULTIMATELY LEADS TO ACCURATE PREDICTIONS ABOUT A CONSUMER</a:t>
            </a:r>
            <a:r>
              <a:rPr lang="en-US" b="1" dirty="0" smtClean="0">
                <a:solidFill>
                  <a:srgbClr val="FF0000"/>
                </a:solidFill>
                <a:latin typeface="Bahnschrift SemiBold SemiConden" pitchFamily="34" charset="0"/>
              </a:rPr>
              <a:t>.  </a:t>
            </a:r>
            <a:endParaRPr lang="en-US" b="1" dirty="0">
              <a:solidFill>
                <a:srgbClr val="FF0000"/>
              </a:solidFill>
              <a:latin typeface="Bahnschrift SemiBold SemiConden" pitchFamily="34" charset="0"/>
            </a:endParaRPr>
          </a:p>
        </p:txBody>
      </p:sp>
    </p:spTree>
    <p:extLst>
      <p:ext uri="{BB962C8B-B14F-4D97-AF65-F5344CB8AC3E}">
        <p14:creationId xmlns="" xmlns:p14="http://schemas.microsoft.com/office/powerpoint/2010/main" val="3156811079"/>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1">
            <a:extLst>
              <a:ext uri="{FF2B5EF4-FFF2-40B4-BE49-F238E27FC236}">
                <a16:creationId xmlns="" xmlns:a16="http://schemas.microsoft.com/office/drawing/2014/main" id="{2B9437BA-2A1D-8148-8ACC-5EC0B9043768}"/>
              </a:ext>
            </a:extLst>
          </p:cNvPr>
          <p:cNvSpPr>
            <a:spLocks noGrp="1"/>
          </p:cNvSpPr>
          <p:nvPr>
            <p:ph type="title"/>
          </p:nvPr>
        </p:nvSpPr>
        <p:spPr>
          <a:xfrm>
            <a:off x="914403" y="311727"/>
            <a:ext cx="13776957" cy="1092608"/>
          </a:xfrm>
        </p:spPr>
        <p:txBody>
          <a:bodyPr>
            <a:normAutofit fontScale="90000"/>
          </a:bodyPr>
          <a:lstStyle/>
          <a:p>
            <a:r>
              <a:rPr lang="en-US" dirty="0" smtClean="0"/>
              <a:t>NATURAL LANGUAGE PROCESSING</a:t>
            </a:r>
            <a:endParaRPr lang="en-US" dirty="0"/>
          </a:p>
        </p:txBody>
      </p:sp>
      <p:sp>
        <p:nvSpPr>
          <p:cNvPr id="35" name="Text Placeholder 34">
            <a:extLst>
              <a:ext uri="{FF2B5EF4-FFF2-40B4-BE49-F238E27FC236}">
                <a16:creationId xmlns="" xmlns:a16="http://schemas.microsoft.com/office/drawing/2014/main" id="{AEF0CDDD-DC1F-E240-B585-9D2AD0DE2B9D}"/>
              </a:ext>
            </a:extLst>
          </p:cNvPr>
          <p:cNvSpPr>
            <a:spLocks noGrp="1"/>
          </p:cNvSpPr>
          <p:nvPr>
            <p:ph type="body" sz="quarter" idx="16"/>
          </p:nvPr>
        </p:nvSpPr>
        <p:spPr/>
        <p:txBody>
          <a:bodyPr/>
          <a:lstStyle/>
          <a:p>
            <a:r>
              <a:rPr lang="en-US" dirty="0" smtClean="0"/>
              <a:t>2</a:t>
            </a:r>
            <a:endParaRPr lang="en-US" dirty="0"/>
          </a:p>
        </p:txBody>
      </p:sp>
      <p:sp>
        <p:nvSpPr>
          <p:cNvPr id="5" name="Date Placeholder 4">
            <a:extLst>
              <a:ext uri="{FF2B5EF4-FFF2-40B4-BE49-F238E27FC236}">
                <a16:creationId xmlns="" xmlns:a16="http://schemas.microsoft.com/office/drawing/2014/main" id="{E874B3A3-3433-804C-9922-311615942EB0}"/>
              </a:ext>
            </a:extLst>
          </p:cNvPr>
          <p:cNvSpPr>
            <a:spLocks noGrp="1"/>
          </p:cNvSpPr>
          <p:nvPr>
            <p:ph type="dt" sz="half" idx="12"/>
          </p:nvPr>
        </p:nvSpPr>
        <p:spPr/>
        <p:txBody>
          <a:bodyPr/>
          <a:lstStyle/>
          <a:p>
            <a:fld id="{9EC442E2-DE15-004E-81D6-1C05199DA877}" type="datetime1">
              <a:rPr lang="en-US" smtClean="0"/>
              <a:pPr/>
              <a:t>01-Aug-25</a:t>
            </a:fld>
            <a:endParaRPr lang="en-US" dirty="0"/>
          </a:p>
        </p:txBody>
      </p:sp>
      <p:sp>
        <p:nvSpPr>
          <p:cNvPr id="3" name="Footer Placeholder 2">
            <a:extLst>
              <a:ext uri="{FF2B5EF4-FFF2-40B4-BE49-F238E27FC236}">
                <a16:creationId xmlns="" xmlns:a16="http://schemas.microsoft.com/office/drawing/2014/main" id="{985CD08B-B760-A441-806F-0708C0F3B47A}"/>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 xmlns:a16="http://schemas.microsoft.com/office/drawing/2014/main" id="{DF7B9793-9DAB-0A41-A376-B5495BAD1087}"/>
              </a:ext>
            </a:extLst>
          </p:cNvPr>
          <p:cNvSpPr>
            <a:spLocks noGrp="1"/>
          </p:cNvSpPr>
          <p:nvPr>
            <p:ph type="sldNum" sz="quarter" idx="11"/>
          </p:nvPr>
        </p:nvSpPr>
        <p:spPr/>
        <p:txBody>
          <a:bodyPr/>
          <a:lstStyle/>
          <a:p>
            <a:fld id="{CB2079F2-58AF-ED44-82D7-E04B2F6FD686}" type="slidenum">
              <a:rPr lang="en-US" smtClean="0"/>
              <a:pPr/>
              <a:t>12</a:t>
            </a:fld>
            <a:endParaRPr lang="en-US" dirty="0"/>
          </a:p>
        </p:txBody>
      </p:sp>
      <p:pic>
        <p:nvPicPr>
          <p:cNvPr id="18" name="Picture 17" descr="what-is-natural-language-processing.jpg"/>
          <p:cNvPicPr>
            <a:picLocks noChangeAspect="1"/>
          </p:cNvPicPr>
          <p:nvPr/>
        </p:nvPicPr>
        <p:blipFill>
          <a:blip r:embed="rId2"/>
          <a:srcRect l="5377" t="8719" r="6045" b="5826"/>
          <a:stretch>
            <a:fillRect/>
          </a:stretch>
        </p:blipFill>
        <p:spPr>
          <a:xfrm>
            <a:off x="814915" y="1722119"/>
            <a:ext cx="6957485" cy="7679103"/>
          </a:xfrm>
          <a:prstGeom prst="rect">
            <a:avLst/>
          </a:prstGeom>
        </p:spPr>
      </p:pic>
      <p:sp>
        <p:nvSpPr>
          <p:cNvPr id="21" name="TextBox 20"/>
          <p:cNvSpPr txBox="1"/>
          <p:nvPr/>
        </p:nvSpPr>
        <p:spPr>
          <a:xfrm>
            <a:off x="9128760" y="1996440"/>
            <a:ext cx="5044440" cy="923330"/>
          </a:xfrm>
          <a:prstGeom prst="rect">
            <a:avLst/>
          </a:prstGeom>
          <a:noFill/>
        </p:spPr>
        <p:txBody>
          <a:bodyPr wrap="square" rtlCol="0">
            <a:spAutoFit/>
          </a:bodyPr>
          <a:lstStyle/>
          <a:p>
            <a:r>
              <a:rPr lang="en-US" sz="5400" dirty="0" smtClean="0">
                <a:solidFill>
                  <a:schemeClr val="accent4">
                    <a:lumMod val="75000"/>
                  </a:schemeClr>
                </a:solidFill>
              </a:rPr>
              <a:t>USES of NLP</a:t>
            </a:r>
            <a:endParaRPr lang="en-US" dirty="0">
              <a:solidFill>
                <a:schemeClr val="accent4">
                  <a:lumMod val="75000"/>
                </a:schemeClr>
              </a:solidFill>
            </a:endParaRPr>
          </a:p>
        </p:txBody>
      </p:sp>
      <p:sp>
        <p:nvSpPr>
          <p:cNvPr id="24" name="TextBox 23"/>
          <p:cNvSpPr txBox="1"/>
          <p:nvPr/>
        </p:nvSpPr>
        <p:spPr>
          <a:xfrm>
            <a:off x="9128760" y="3505200"/>
            <a:ext cx="5349240" cy="4401205"/>
          </a:xfrm>
          <a:prstGeom prst="rect">
            <a:avLst/>
          </a:prstGeom>
          <a:noFill/>
        </p:spPr>
        <p:txBody>
          <a:bodyPr wrap="square" rtlCol="0">
            <a:spAutoFit/>
          </a:bodyPr>
          <a:lstStyle/>
          <a:p>
            <a:pPr>
              <a:buFont typeface="Wingdings" pitchFamily="2" charset="2"/>
              <a:buChar char="Ø"/>
            </a:pPr>
            <a:r>
              <a:rPr lang="en-US" sz="4000" b="1" dirty="0" smtClean="0">
                <a:solidFill>
                  <a:schemeClr val="accent2">
                    <a:lumMod val="75000"/>
                  </a:schemeClr>
                </a:solidFill>
              </a:rPr>
              <a:t>Email filters</a:t>
            </a:r>
          </a:p>
          <a:p>
            <a:pPr>
              <a:buFont typeface="Wingdings" pitchFamily="2" charset="2"/>
              <a:buChar char="Ø"/>
            </a:pPr>
            <a:r>
              <a:rPr lang="en-US" sz="4000" b="1" dirty="0" smtClean="0">
                <a:solidFill>
                  <a:schemeClr val="accent2">
                    <a:lumMod val="75000"/>
                  </a:schemeClr>
                </a:solidFill>
              </a:rPr>
              <a:t>Auto complete and spell check feature of  auto processors.</a:t>
            </a:r>
          </a:p>
          <a:p>
            <a:pPr>
              <a:buFont typeface="Wingdings" pitchFamily="2" charset="2"/>
              <a:buChar char="Ø"/>
            </a:pPr>
            <a:r>
              <a:rPr lang="en-US" sz="4000" b="1" dirty="0" smtClean="0">
                <a:solidFill>
                  <a:schemeClr val="accent2">
                    <a:lumMod val="75000"/>
                  </a:schemeClr>
                </a:solidFill>
              </a:rPr>
              <a:t>Text messaging</a:t>
            </a:r>
          </a:p>
          <a:p>
            <a:pPr>
              <a:buFont typeface="Wingdings" pitchFamily="2" charset="2"/>
              <a:buChar char="Ø"/>
            </a:pPr>
            <a:r>
              <a:rPr lang="en-US" sz="4000" b="1" dirty="0" smtClean="0">
                <a:solidFill>
                  <a:schemeClr val="accent2">
                    <a:lumMod val="75000"/>
                  </a:schemeClr>
                </a:solidFill>
              </a:rPr>
              <a:t>Virtual assistants</a:t>
            </a:r>
            <a:endParaRPr lang="en-US" sz="4000" b="1" dirty="0">
              <a:solidFill>
                <a:schemeClr val="accent2">
                  <a:lumMod val="75000"/>
                </a:schemeClr>
              </a:solidFill>
            </a:endParaRPr>
          </a:p>
        </p:txBody>
      </p:sp>
    </p:spTree>
    <p:extLst>
      <p:ext uri="{BB962C8B-B14F-4D97-AF65-F5344CB8AC3E}">
        <p14:creationId xmlns="" xmlns:p14="http://schemas.microsoft.com/office/powerpoint/2010/main" val="2333395065"/>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B7D062-1992-EF48-BCC1-7B1353559A2B}"/>
              </a:ext>
            </a:extLst>
          </p:cNvPr>
          <p:cNvSpPr>
            <a:spLocks noGrp="1"/>
          </p:cNvSpPr>
          <p:nvPr>
            <p:ph type="title"/>
          </p:nvPr>
        </p:nvSpPr>
        <p:spPr>
          <a:xfrm>
            <a:off x="8894622" y="311727"/>
            <a:ext cx="6833058" cy="1092608"/>
          </a:xfrm>
        </p:spPr>
        <p:txBody>
          <a:bodyPr>
            <a:noAutofit/>
          </a:bodyPr>
          <a:lstStyle/>
          <a:p>
            <a:r>
              <a:rPr lang="en-US" sz="3600" b="1" dirty="0" smtClean="0"/>
              <a:t>COMPUTER VISION(CV)</a:t>
            </a:r>
            <a:endParaRPr lang="en-US" sz="3600" b="1" dirty="0"/>
          </a:p>
        </p:txBody>
      </p:sp>
      <p:sp>
        <p:nvSpPr>
          <p:cNvPr id="8" name="Text Placeholder 7">
            <a:extLst>
              <a:ext uri="{FF2B5EF4-FFF2-40B4-BE49-F238E27FC236}">
                <a16:creationId xmlns="" xmlns:a16="http://schemas.microsoft.com/office/drawing/2014/main" id="{8321DDF9-2A93-DC40-B25F-37F949EFD137}"/>
              </a:ext>
            </a:extLst>
          </p:cNvPr>
          <p:cNvSpPr>
            <a:spLocks noGrp="1"/>
          </p:cNvSpPr>
          <p:nvPr>
            <p:ph type="body" sz="quarter" idx="16"/>
          </p:nvPr>
        </p:nvSpPr>
        <p:spPr>
          <a:xfrm>
            <a:off x="8058032" y="335138"/>
            <a:ext cx="571265" cy="1092608"/>
          </a:xfrm>
        </p:spPr>
        <p:txBody>
          <a:bodyPr/>
          <a:lstStyle/>
          <a:p>
            <a:r>
              <a:rPr lang="en-US" dirty="0" smtClean="0"/>
              <a:t>3</a:t>
            </a:r>
            <a:endParaRPr lang="en-US" dirty="0"/>
          </a:p>
        </p:txBody>
      </p:sp>
      <p:sp>
        <p:nvSpPr>
          <p:cNvPr id="3" name="Footer Placeholder 2">
            <a:extLst>
              <a:ext uri="{FF2B5EF4-FFF2-40B4-BE49-F238E27FC236}">
                <a16:creationId xmlns="" xmlns:a16="http://schemas.microsoft.com/office/drawing/2014/main" id="{3629F457-CD37-2F45-BED5-312FCB73E1A6}"/>
              </a:ext>
            </a:extLst>
          </p:cNvPr>
          <p:cNvSpPr>
            <a:spLocks noGrp="1"/>
          </p:cNvSpPr>
          <p:nvPr>
            <p:ph type="ftr" sz="quarter" idx="10"/>
          </p:nvPr>
        </p:nvSpPr>
        <p:spPr/>
        <p:txBody>
          <a:bodyPr/>
          <a:lstStyle/>
          <a:p>
            <a:r>
              <a:rPr lang="en-US" dirty="0"/>
              <a:t>Add A Footer</a:t>
            </a:r>
          </a:p>
        </p:txBody>
      </p:sp>
      <p:sp>
        <p:nvSpPr>
          <p:cNvPr id="4" name="Slide Number Placeholder 3">
            <a:extLst>
              <a:ext uri="{FF2B5EF4-FFF2-40B4-BE49-F238E27FC236}">
                <a16:creationId xmlns="" xmlns:a16="http://schemas.microsoft.com/office/drawing/2014/main" id="{640055AA-16AF-5D41-801B-9F39B048C835}"/>
              </a:ext>
            </a:extLst>
          </p:cNvPr>
          <p:cNvSpPr>
            <a:spLocks noGrp="1"/>
          </p:cNvSpPr>
          <p:nvPr>
            <p:ph type="sldNum" sz="quarter" idx="11"/>
          </p:nvPr>
        </p:nvSpPr>
        <p:spPr/>
        <p:txBody>
          <a:bodyPr/>
          <a:lstStyle/>
          <a:p>
            <a:fld id="{CB2079F2-58AF-ED44-82D7-E04B2F6FD686}" type="slidenum">
              <a:rPr lang="en-US" smtClean="0"/>
              <a:pPr/>
              <a:t>13</a:t>
            </a:fld>
            <a:endParaRPr lang="en-US" dirty="0"/>
          </a:p>
        </p:txBody>
      </p:sp>
      <p:pic>
        <p:nvPicPr>
          <p:cNvPr id="26" name="Picture 25" descr="ComputerVision1.png"/>
          <p:cNvPicPr>
            <a:picLocks noChangeAspect="1"/>
          </p:cNvPicPr>
          <p:nvPr/>
        </p:nvPicPr>
        <p:blipFill>
          <a:blip r:embed="rId2"/>
          <a:stretch>
            <a:fillRect/>
          </a:stretch>
        </p:blipFill>
        <p:spPr>
          <a:xfrm>
            <a:off x="1" y="0"/>
            <a:ext cx="8058032" cy="4724400"/>
          </a:xfrm>
          <a:prstGeom prst="rect">
            <a:avLst/>
          </a:prstGeom>
        </p:spPr>
      </p:pic>
      <p:pic>
        <p:nvPicPr>
          <p:cNvPr id="27" name="Picture 26" descr="mobile-version.png"/>
          <p:cNvPicPr>
            <a:picLocks noChangeAspect="1"/>
          </p:cNvPicPr>
          <p:nvPr/>
        </p:nvPicPr>
        <p:blipFill>
          <a:blip r:embed="rId3"/>
          <a:stretch>
            <a:fillRect/>
          </a:stretch>
        </p:blipFill>
        <p:spPr>
          <a:xfrm>
            <a:off x="6582851" y="5303520"/>
            <a:ext cx="8026771" cy="4034790"/>
          </a:xfrm>
          <a:prstGeom prst="rect">
            <a:avLst/>
          </a:prstGeom>
        </p:spPr>
      </p:pic>
      <p:cxnSp>
        <p:nvCxnSpPr>
          <p:cNvPr id="30" name="Straight Connector 29"/>
          <p:cNvCxnSpPr/>
          <p:nvPr/>
        </p:nvCxnSpPr>
        <p:spPr>
          <a:xfrm>
            <a:off x="8487963" y="1781492"/>
            <a:ext cx="6477717" cy="1588"/>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8487963" y="2103120"/>
            <a:ext cx="6477717" cy="2308324"/>
          </a:xfrm>
          <a:prstGeom prst="rect">
            <a:avLst/>
          </a:prstGeom>
          <a:noFill/>
        </p:spPr>
        <p:txBody>
          <a:bodyPr wrap="square" rtlCol="0">
            <a:spAutoFit/>
          </a:bodyPr>
          <a:lstStyle/>
          <a:p>
            <a:r>
              <a:rPr lang="en-US" sz="2400" b="1" dirty="0" smtClean="0">
                <a:solidFill>
                  <a:schemeClr val="accent2">
                    <a:lumMod val="75000"/>
                  </a:schemeClr>
                </a:solidFill>
                <a:latin typeface="Arial Rounded MT Bold" pitchFamily="34" charset="0"/>
              </a:rPr>
              <a:t>Computer vision is defined as a subset of mainstream artificial intelligence that deals with the science of making computers or machines visually enabled,i.e., they can analyze and understand an image.</a:t>
            </a:r>
            <a:endParaRPr lang="en-US" sz="2400" b="1" dirty="0">
              <a:solidFill>
                <a:schemeClr val="accent2">
                  <a:lumMod val="75000"/>
                </a:schemeClr>
              </a:solidFill>
              <a:latin typeface="Arial Rounded MT Bold" pitchFamily="34" charset="0"/>
            </a:endParaRPr>
          </a:p>
        </p:txBody>
      </p:sp>
      <p:sp>
        <p:nvSpPr>
          <p:cNvPr id="34" name="TextBox 33"/>
          <p:cNvSpPr txBox="1"/>
          <p:nvPr/>
        </p:nvSpPr>
        <p:spPr>
          <a:xfrm>
            <a:off x="381000" y="4724400"/>
            <a:ext cx="4511040" cy="830997"/>
          </a:xfrm>
          <a:prstGeom prst="rect">
            <a:avLst/>
          </a:prstGeom>
          <a:noFill/>
        </p:spPr>
        <p:txBody>
          <a:bodyPr wrap="square" rtlCol="0">
            <a:spAutoFit/>
          </a:bodyPr>
          <a:lstStyle/>
          <a:p>
            <a:r>
              <a:rPr lang="en-US" sz="4800" u="sng" dirty="0" smtClean="0">
                <a:solidFill>
                  <a:schemeClr val="accent3">
                    <a:lumMod val="50000"/>
                  </a:schemeClr>
                </a:solidFill>
              </a:rPr>
              <a:t>USES</a:t>
            </a:r>
            <a:endParaRPr lang="en-US" u="sng" dirty="0">
              <a:solidFill>
                <a:schemeClr val="accent3">
                  <a:lumMod val="50000"/>
                </a:schemeClr>
              </a:solidFill>
            </a:endParaRPr>
          </a:p>
        </p:txBody>
      </p:sp>
      <p:sp>
        <p:nvSpPr>
          <p:cNvPr id="36" name="TextBox 35"/>
          <p:cNvSpPr txBox="1"/>
          <p:nvPr/>
        </p:nvSpPr>
        <p:spPr>
          <a:xfrm>
            <a:off x="381000" y="5487660"/>
            <a:ext cx="5547360" cy="4524315"/>
          </a:xfrm>
          <a:prstGeom prst="rect">
            <a:avLst/>
          </a:prstGeom>
          <a:noFill/>
        </p:spPr>
        <p:txBody>
          <a:bodyPr wrap="square" rtlCol="0">
            <a:spAutoFit/>
          </a:bodyPr>
          <a:lstStyle/>
          <a:p>
            <a:pPr>
              <a:buFont typeface="Wingdings" pitchFamily="2" charset="2"/>
              <a:buChar char="Ø"/>
            </a:pPr>
            <a:r>
              <a:rPr lang="en-US" sz="3200" b="1" dirty="0" smtClean="0"/>
              <a:t>Self-driving cars</a:t>
            </a:r>
          </a:p>
          <a:p>
            <a:pPr>
              <a:buFont typeface="Wingdings" pitchFamily="2" charset="2"/>
              <a:buChar char="Ø"/>
            </a:pPr>
            <a:r>
              <a:rPr lang="en-US" sz="3200" b="1" dirty="0" smtClean="0"/>
              <a:t>Drones are used to examine the health of crops .</a:t>
            </a:r>
          </a:p>
          <a:p>
            <a:pPr>
              <a:buFont typeface="Wingdings" pitchFamily="2" charset="2"/>
              <a:buChar char="Ø"/>
            </a:pPr>
            <a:r>
              <a:rPr lang="en-US" sz="3200" b="1" dirty="0" smtClean="0"/>
              <a:t>Check the patients image and determine the ailment</a:t>
            </a:r>
          </a:p>
          <a:p>
            <a:pPr>
              <a:buFont typeface="Wingdings" pitchFamily="2" charset="2"/>
              <a:buChar char="Ø"/>
            </a:pPr>
            <a:r>
              <a:rPr lang="en-US" sz="3200" b="1" dirty="0" smtClean="0"/>
              <a:t>Used for security and    </a:t>
            </a:r>
            <a:r>
              <a:rPr lang="en-US" sz="3200" b="1" dirty="0" smtClean="0">
                <a:solidFill>
                  <a:schemeClr val="bg1"/>
                </a:solidFill>
              </a:rPr>
              <a:t>surveillance.</a:t>
            </a:r>
            <a:endParaRPr lang="en-US" sz="3200" b="1" dirty="0">
              <a:solidFill>
                <a:schemeClr val="bg1"/>
              </a:solidFill>
            </a:endParaRPr>
          </a:p>
        </p:txBody>
      </p:sp>
    </p:spTree>
    <p:extLst>
      <p:ext uri="{BB962C8B-B14F-4D97-AF65-F5344CB8AC3E}">
        <p14:creationId xmlns="" xmlns:p14="http://schemas.microsoft.com/office/powerpoint/2010/main" val="130145001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Add A Footer</a:t>
            </a:r>
            <a:endParaRPr lang="en-US" dirty="0"/>
          </a:p>
        </p:txBody>
      </p:sp>
      <p:sp>
        <p:nvSpPr>
          <p:cNvPr id="3" name="Slide Number Placeholder 2"/>
          <p:cNvSpPr>
            <a:spLocks noGrp="1"/>
          </p:cNvSpPr>
          <p:nvPr>
            <p:ph type="sldNum" sz="quarter" idx="12"/>
          </p:nvPr>
        </p:nvSpPr>
        <p:spPr/>
        <p:txBody>
          <a:bodyPr/>
          <a:lstStyle/>
          <a:p>
            <a:fld id="{CB2079F2-58AF-ED44-82D7-E04B2F6FD686}" type="slidenum">
              <a:rPr lang="en-US" smtClean="0"/>
              <a:pPr/>
              <a:t>14</a:t>
            </a:fld>
            <a:endParaRPr lang="en-US" dirty="0"/>
          </a:p>
        </p:txBody>
      </p:sp>
      <p:pic>
        <p:nvPicPr>
          <p:cNvPr id="7" name="Picture 6" descr="what-is-computer-vision-how-does-it-work-3.png"/>
          <p:cNvPicPr>
            <a:picLocks noChangeAspect="1"/>
          </p:cNvPicPr>
          <p:nvPr/>
        </p:nvPicPr>
        <p:blipFill>
          <a:blip r:embed="rId2"/>
          <a:stretch>
            <a:fillRect/>
          </a:stretch>
        </p:blipFill>
        <p:spPr>
          <a:xfrm>
            <a:off x="-210025" y="-213360"/>
            <a:ext cx="15998665" cy="9680882"/>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727051-CF1C-0547-9795-2CC7B85F7C54}"/>
              </a:ext>
            </a:extLst>
          </p:cNvPr>
          <p:cNvSpPr>
            <a:spLocks noGrp="1"/>
          </p:cNvSpPr>
          <p:nvPr>
            <p:ph type="title"/>
          </p:nvPr>
        </p:nvSpPr>
        <p:spPr>
          <a:xfrm>
            <a:off x="8894622" y="311727"/>
            <a:ext cx="6110764" cy="861753"/>
          </a:xfrm>
        </p:spPr>
        <p:txBody>
          <a:bodyPr>
            <a:normAutofit fontScale="90000"/>
          </a:bodyPr>
          <a:lstStyle/>
          <a:p>
            <a:r>
              <a:rPr lang="en-US" b="1" dirty="0" smtClean="0"/>
              <a:t>ADVANTAGES OF ARTIFICIAL INTELLIGENCE</a:t>
            </a:r>
            <a:endParaRPr lang="en-US" b="1" dirty="0"/>
          </a:p>
        </p:txBody>
      </p:sp>
      <p:sp>
        <p:nvSpPr>
          <p:cNvPr id="9" name="Text Placeholder 8">
            <a:extLst>
              <a:ext uri="{FF2B5EF4-FFF2-40B4-BE49-F238E27FC236}">
                <a16:creationId xmlns="" xmlns:a16="http://schemas.microsoft.com/office/drawing/2014/main" id="{39988BDC-F650-AD4A-9741-D13DCB907A1A}"/>
              </a:ext>
            </a:extLst>
          </p:cNvPr>
          <p:cNvSpPr>
            <a:spLocks noGrp="1"/>
          </p:cNvSpPr>
          <p:nvPr>
            <p:ph type="body" sz="quarter" idx="19"/>
          </p:nvPr>
        </p:nvSpPr>
        <p:spPr/>
        <p:txBody>
          <a:bodyPr/>
          <a:lstStyle/>
          <a:p>
            <a:r>
              <a:rPr lang="en-US" dirty="0"/>
              <a:t>Picture caption can be written here.</a:t>
            </a:r>
          </a:p>
        </p:txBody>
      </p:sp>
      <p:sp>
        <p:nvSpPr>
          <p:cNvPr id="4" name="Slide Number Placeholder 3">
            <a:extLst>
              <a:ext uri="{FF2B5EF4-FFF2-40B4-BE49-F238E27FC236}">
                <a16:creationId xmlns="" xmlns:a16="http://schemas.microsoft.com/office/drawing/2014/main" id="{63BE32DF-1D17-8749-915F-202789504801}"/>
              </a:ext>
            </a:extLst>
          </p:cNvPr>
          <p:cNvSpPr>
            <a:spLocks noGrp="1"/>
          </p:cNvSpPr>
          <p:nvPr>
            <p:ph type="sldNum" sz="quarter" idx="11"/>
          </p:nvPr>
        </p:nvSpPr>
        <p:spPr/>
        <p:txBody>
          <a:bodyPr/>
          <a:lstStyle/>
          <a:p>
            <a:fld id="{CB2079F2-58AF-ED44-82D7-E04B2F6FD686}" type="slidenum">
              <a:rPr lang="en-US" smtClean="0"/>
              <a:pPr/>
              <a:t>15</a:t>
            </a:fld>
            <a:endParaRPr lang="en-US" dirty="0"/>
          </a:p>
        </p:txBody>
      </p:sp>
      <p:pic>
        <p:nvPicPr>
          <p:cNvPr id="17" name="Picture Placeholder 16" descr="iStock-671750580-e1576658590942.jpg"/>
          <p:cNvPicPr>
            <a:picLocks noGrp="1" noChangeAspect="1"/>
          </p:cNvPicPr>
          <p:nvPr>
            <p:ph type="pic" sz="quarter" idx="13"/>
          </p:nvPr>
        </p:nvPicPr>
        <p:blipFill>
          <a:blip r:embed="rId2"/>
          <a:srcRect l="23014" r="23014"/>
          <a:stretch>
            <a:fillRect/>
          </a:stretch>
        </p:blipFill>
        <p:spPr>
          <a:xfrm>
            <a:off x="415868" y="311727"/>
            <a:ext cx="6835538" cy="4336473"/>
          </a:xfrm>
        </p:spPr>
      </p:pic>
      <p:sp>
        <p:nvSpPr>
          <p:cNvPr id="19" name="TextBox 18"/>
          <p:cNvSpPr txBox="1"/>
          <p:nvPr/>
        </p:nvSpPr>
        <p:spPr>
          <a:xfrm>
            <a:off x="7665720" y="1584960"/>
            <a:ext cx="6979920" cy="2954655"/>
          </a:xfrm>
          <a:prstGeom prst="rect">
            <a:avLst/>
          </a:prstGeom>
          <a:noFill/>
        </p:spPr>
        <p:txBody>
          <a:bodyPr wrap="square" rtlCol="0">
            <a:spAutoFit/>
          </a:bodyPr>
          <a:lstStyle/>
          <a:p>
            <a:pPr marL="342900" indent="-342900">
              <a:buAutoNum type="arabicPeriod"/>
            </a:pPr>
            <a:r>
              <a:rPr lang="en-US" b="1" dirty="0" smtClean="0">
                <a:solidFill>
                  <a:srgbClr val="FF0000"/>
                </a:solidFill>
                <a:latin typeface="Arial Black" pitchFamily="34" charset="0"/>
              </a:rPr>
              <a:t>PROCESS AUTOMATION</a:t>
            </a:r>
          </a:p>
          <a:p>
            <a:pPr marL="342900" indent="-342900"/>
            <a:r>
              <a:rPr lang="en-US" sz="2400" b="1" dirty="0" smtClean="0">
                <a:solidFill>
                  <a:schemeClr val="accent1">
                    <a:lumMod val="75000"/>
                  </a:schemeClr>
                </a:solidFill>
              </a:rPr>
              <a:t>    Humans have the tendency to get bored while performing repetitive tasks, which can hamper their productivity. Such tasks done by intelligent machines without any external intervention, allowing humans to engage in more demanding and creative tasks.</a:t>
            </a:r>
            <a:endParaRPr lang="en-US" sz="2400" b="1" dirty="0">
              <a:solidFill>
                <a:schemeClr val="accent1">
                  <a:lumMod val="75000"/>
                </a:schemeClr>
              </a:solidFill>
            </a:endParaRPr>
          </a:p>
        </p:txBody>
      </p:sp>
      <p:sp>
        <p:nvSpPr>
          <p:cNvPr id="20" name="TextBox 19"/>
          <p:cNvSpPr txBox="1"/>
          <p:nvPr/>
        </p:nvSpPr>
        <p:spPr>
          <a:xfrm>
            <a:off x="7665720" y="5029200"/>
            <a:ext cx="6979920" cy="3847207"/>
          </a:xfrm>
          <a:prstGeom prst="rect">
            <a:avLst/>
          </a:prstGeom>
          <a:noFill/>
        </p:spPr>
        <p:txBody>
          <a:bodyPr wrap="square" rtlCol="0">
            <a:spAutoFit/>
          </a:bodyPr>
          <a:lstStyle/>
          <a:p>
            <a:pPr marL="342900" indent="-342900"/>
            <a:r>
              <a:rPr lang="en-US" b="1" dirty="0" smtClean="0">
                <a:solidFill>
                  <a:srgbClr val="FF0000"/>
                </a:solidFill>
                <a:latin typeface="Arial Black" pitchFamily="34" charset="0"/>
              </a:rPr>
              <a:t>2</a:t>
            </a:r>
            <a:r>
              <a:rPr lang="en-US" sz="2400" b="1" dirty="0" smtClean="0">
                <a:solidFill>
                  <a:srgbClr val="FF0000"/>
                </a:solidFill>
                <a:latin typeface="Arial Black" pitchFamily="34" charset="0"/>
              </a:rPr>
              <a:t>. QUICK DECISION MAKING</a:t>
            </a:r>
            <a:endParaRPr lang="en-US" b="1" dirty="0" smtClean="0">
              <a:solidFill>
                <a:srgbClr val="FF0000"/>
              </a:solidFill>
              <a:latin typeface="Arial Black" pitchFamily="34" charset="0"/>
            </a:endParaRPr>
          </a:p>
          <a:p>
            <a:pPr marL="342900" indent="-342900"/>
            <a:r>
              <a:rPr lang="en-US" sz="2400" b="1" dirty="0" smtClean="0">
                <a:solidFill>
                  <a:schemeClr val="accent4"/>
                </a:solidFill>
              </a:rPr>
              <a:t>    </a:t>
            </a:r>
          </a:p>
          <a:p>
            <a:pPr marL="342900" indent="-342900"/>
            <a:r>
              <a:rPr lang="en-US" sz="2400" b="1" dirty="0" smtClean="0">
                <a:solidFill>
                  <a:schemeClr val="accent4"/>
                </a:solidFill>
              </a:rPr>
              <a:t>    </a:t>
            </a:r>
            <a:r>
              <a:rPr lang="en-US" sz="2800" b="1" dirty="0" smtClean="0">
                <a:solidFill>
                  <a:schemeClr val="accent4"/>
                </a:solidFill>
              </a:rPr>
              <a:t>The speed at which humans take decision is much slower than AI systems. Humans’ reaction to situations is much slower whereas AI enabled system can process information faster and are also structured way more efficiently.</a:t>
            </a:r>
            <a:endParaRPr lang="en-US" sz="2400" b="1" dirty="0">
              <a:solidFill>
                <a:schemeClr val="accent4"/>
              </a:solidFill>
            </a:endParaRPr>
          </a:p>
        </p:txBody>
      </p:sp>
      <p:pic>
        <p:nvPicPr>
          <p:cNvPr id="21" name="Picture 20" descr="1635813607958.jfif"/>
          <p:cNvPicPr>
            <a:picLocks noChangeAspect="1"/>
          </p:cNvPicPr>
          <p:nvPr/>
        </p:nvPicPr>
        <p:blipFill>
          <a:blip r:embed="rId3"/>
          <a:stretch>
            <a:fillRect/>
          </a:stretch>
        </p:blipFill>
        <p:spPr>
          <a:xfrm>
            <a:off x="393406" y="5029200"/>
            <a:ext cx="6858000" cy="4137660"/>
          </a:xfrm>
          <a:prstGeom prst="rect">
            <a:avLst/>
          </a:prstGeom>
        </p:spPr>
      </p:pic>
    </p:spTree>
    <p:extLst>
      <p:ext uri="{BB962C8B-B14F-4D97-AF65-F5344CB8AC3E}">
        <p14:creationId xmlns="" xmlns:p14="http://schemas.microsoft.com/office/powerpoint/2010/main" val="66610825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727051-CF1C-0547-9795-2CC7B85F7C54}"/>
              </a:ext>
            </a:extLst>
          </p:cNvPr>
          <p:cNvSpPr>
            <a:spLocks noGrp="1"/>
          </p:cNvSpPr>
          <p:nvPr>
            <p:ph type="title"/>
          </p:nvPr>
        </p:nvSpPr>
        <p:spPr>
          <a:xfrm>
            <a:off x="8894622" y="311727"/>
            <a:ext cx="6110764" cy="861753"/>
          </a:xfrm>
        </p:spPr>
        <p:txBody>
          <a:bodyPr>
            <a:normAutofit fontScale="90000"/>
          </a:bodyPr>
          <a:lstStyle/>
          <a:p>
            <a:r>
              <a:rPr lang="en-US" b="1" dirty="0" smtClean="0"/>
              <a:t>ADVANTAGES OF ARTIFICIAL INTELLIGENCE</a:t>
            </a:r>
            <a:endParaRPr lang="en-US" b="1" dirty="0"/>
          </a:p>
        </p:txBody>
      </p:sp>
      <p:sp>
        <p:nvSpPr>
          <p:cNvPr id="9" name="Text Placeholder 8">
            <a:extLst>
              <a:ext uri="{FF2B5EF4-FFF2-40B4-BE49-F238E27FC236}">
                <a16:creationId xmlns="" xmlns:a16="http://schemas.microsoft.com/office/drawing/2014/main" id="{39988BDC-F650-AD4A-9741-D13DCB907A1A}"/>
              </a:ext>
            </a:extLst>
          </p:cNvPr>
          <p:cNvSpPr>
            <a:spLocks noGrp="1"/>
          </p:cNvSpPr>
          <p:nvPr>
            <p:ph type="body" sz="quarter" idx="19"/>
          </p:nvPr>
        </p:nvSpPr>
        <p:spPr/>
        <p:txBody>
          <a:bodyPr/>
          <a:lstStyle/>
          <a:p>
            <a:r>
              <a:rPr lang="en-US" dirty="0"/>
              <a:t>Picture caption can be written here.</a:t>
            </a:r>
          </a:p>
        </p:txBody>
      </p:sp>
      <p:sp>
        <p:nvSpPr>
          <p:cNvPr id="4" name="Slide Number Placeholder 3">
            <a:extLst>
              <a:ext uri="{FF2B5EF4-FFF2-40B4-BE49-F238E27FC236}">
                <a16:creationId xmlns="" xmlns:a16="http://schemas.microsoft.com/office/drawing/2014/main" id="{63BE32DF-1D17-8749-915F-202789504801}"/>
              </a:ext>
            </a:extLst>
          </p:cNvPr>
          <p:cNvSpPr>
            <a:spLocks noGrp="1"/>
          </p:cNvSpPr>
          <p:nvPr>
            <p:ph type="sldNum" sz="quarter" idx="11"/>
          </p:nvPr>
        </p:nvSpPr>
        <p:spPr/>
        <p:txBody>
          <a:bodyPr/>
          <a:lstStyle/>
          <a:p>
            <a:fld id="{CB2079F2-58AF-ED44-82D7-E04B2F6FD686}" type="slidenum">
              <a:rPr lang="en-US" smtClean="0"/>
              <a:pPr/>
              <a:t>16</a:t>
            </a:fld>
            <a:endParaRPr lang="en-US" dirty="0"/>
          </a:p>
        </p:txBody>
      </p:sp>
      <p:sp>
        <p:nvSpPr>
          <p:cNvPr id="19" name="TextBox 18"/>
          <p:cNvSpPr txBox="1"/>
          <p:nvPr/>
        </p:nvSpPr>
        <p:spPr>
          <a:xfrm>
            <a:off x="7665720" y="1584960"/>
            <a:ext cx="6979920" cy="2308324"/>
          </a:xfrm>
          <a:prstGeom prst="rect">
            <a:avLst/>
          </a:prstGeom>
          <a:noFill/>
        </p:spPr>
        <p:txBody>
          <a:bodyPr wrap="square" rtlCol="0">
            <a:spAutoFit/>
          </a:bodyPr>
          <a:lstStyle/>
          <a:p>
            <a:pPr marL="342900" indent="-342900"/>
            <a:r>
              <a:rPr lang="en-US" sz="2400" b="1" dirty="0" smtClean="0">
                <a:solidFill>
                  <a:srgbClr val="FF0000"/>
                </a:solidFill>
                <a:latin typeface="Arial Black" pitchFamily="34" charset="0"/>
              </a:rPr>
              <a:t>3.  ACCURACY</a:t>
            </a:r>
          </a:p>
          <a:p>
            <a:pPr marL="342900" indent="-342900"/>
            <a:r>
              <a:rPr lang="en-US" sz="2400" b="1" dirty="0" smtClean="0">
                <a:solidFill>
                  <a:schemeClr val="accent1">
                    <a:lumMod val="75000"/>
                  </a:schemeClr>
                </a:solidFill>
              </a:rPr>
              <a:t>    </a:t>
            </a:r>
          </a:p>
          <a:p>
            <a:pPr marL="342900" indent="-342900"/>
            <a:r>
              <a:rPr lang="en-US" sz="2400" b="1" dirty="0" smtClean="0">
                <a:solidFill>
                  <a:schemeClr val="accent1">
                    <a:lumMod val="75000"/>
                  </a:schemeClr>
                </a:solidFill>
              </a:rPr>
              <a:t>    Human intelligence is not failure proof, but AI systems are.AI driven software can only be faulty due to human limitations or hardware failure.</a:t>
            </a:r>
            <a:endParaRPr lang="en-US" sz="2400" b="1" dirty="0">
              <a:solidFill>
                <a:schemeClr val="accent1">
                  <a:lumMod val="75000"/>
                </a:schemeClr>
              </a:solidFill>
            </a:endParaRPr>
          </a:p>
        </p:txBody>
      </p:sp>
      <p:sp>
        <p:nvSpPr>
          <p:cNvPr id="20" name="TextBox 19"/>
          <p:cNvSpPr txBox="1"/>
          <p:nvPr/>
        </p:nvSpPr>
        <p:spPr>
          <a:xfrm>
            <a:off x="7665720" y="5029200"/>
            <a:ext cx="6979920" cy="3108543"/>
          </a:xfrm>
          <a:prstGeom prst="rect">
            <a:avLst/>
          </a:prstGeom>
          <a:noFill/>
        </p:spPr>
        <p:txBody>
          <a:bodyPr wrap="square" rtlCol="0">
            <a:spAutoFit/>
          </a:bodyPr>
          <a:lstStyle/>
          <a:p>
            <a:pPr marL="342900" indent="-342900"/>
            <a:r>
              <a:rPr lang="en-US" sz="2400" b="1" dirty="0" smtClean="0">
                <a:solidFill>
                  <a:srgbClr val="FF0000"/>
                </a:solidFill>
                <a:latin typeface="Arial Black" pitchFamily="34" charset="0"/>
              </a:rPr>
              <a:t>4. QUICKER DATA ANALYSIS</a:t>
            </a:r>
            <a:endParaRPr lang="en-US" b="1" dirty="0" smtClean="0">
              <a:solidFill>
                <a:srgbClr val="FF0000"/>
              </a:solidFill>
              <a:latin typeface="Arial Black" pitchFamily="34" charset="0"/>
            </a:endParaRPr>
          </a:p>
          <a:p>
            <a:pPr marL="342900" indent="-342900"/>
            <a:r>
              <a:rPr lang="en-US" sz="2400" b="1" dirty="0" smtClean="0">
                <a:solidFill>
                  <a:schemeClr val="accent4"/>
                </a:solidFill>
              </a:rPr>
              <a:t>    </a:t>
            </a:r>
          </a:p>
          <a:p>
            <a:pPr marL="342900" indent="-342900"/>
            <a:r>
              <a:rPr lang="en-US" sz="2400" b="1" dirty="0" smtClean="0">
                <a:solidFill>
                  <a:schemeClr val="accent4"/>
                </a:solidFill>
              </a:rPr>
              <a:t>    </a:t>
            </a:r>
            <a:r>
              <a:rPr lang="en-US" sz="2400" b="1" dirty="0" smtClean="0">
                <a:solidFill>
                  <a:schemeClr val="accent1">
                    <a:lumMod val="75000"/>
                  </a:schemeClr>
                </a:solidFill>
              </a:rPr>
              <a:t>HUMANS SPEND A LARGE AMOUNT OF TIME AND EFFORT TO ANALYSE AND FILTER DATA, BUT AI SYSTEMS CAN MANAGE AND ORGANISE HUGE VOLUME OF DATA IN MUCH LESS TIME</a:t>
            </a:r>
            <a:r>
              <a:rPr lang="en-US" sz="2800" b="1" dirty="0" smtClean="0">
                <a:solidFill>
                  <a:schemeClr val="accent4"/>
                </a:solidFill>
              </a:rPr>
              <a:t>.</a:t>
            </a:r>
            <a:endParaRPr lang="en-US" sz="2400" b="1" dirty="0">
              <a:solidFill>
                <a:schemeClr val="accent4"/>
              </a:solidFill>
            </a:endParaRPr>
          </a:p>
        </p:txBody>
      </p:sp>
      <p:pic>
        <p:nvPicPr>
          <p:cNvPr id="12" name="Picture 11" descr="img-1.png"/>
          <p:cNvPicPr>
            <a:picLocks noChangeAspect="1"/>
          </p:cNvPicPr>
          <p:nvPr/>
        </p:nvPicPr>
        <p:blipFill>
          <a:blip r:embed="rId2"/>
          <a:stretch>
            <a:fillRect/>
          </a:stretch>
        </p:blipFill>
        <p:spPr>
          <a:xfrm>
            <a:off x="393406" y="636270"/>
            <a:ext cx="6858000" cy="4027170"/>
          </a:xfrm>
          <a:prstGeom prst="rect">
            <a:avLst/>
          </a:prstGeom>
        </p:spPr>
      </p:pic>
      <p:pic>
        <p:nvPicPr>
          <p:cNvPr id="13" name="Picture 12" descr="1_eyEB3GZuib_yE_2_80vhtw.png"/>
          <p:cNvPicPr>
            <a:picLocks noChangeAspect="1"/>
          </p:cNvPicPr>
          <p:nvPr/>
        </p:nvPicPr>
        <p:blipFill>
          <a:blip r:embed="rId3"/>
          <a:stretch>
            <a:fillRect/>
          </a:stretch>
        </p:blipFill>
        <p:spPr>
          <a:xfrm>
            <a:off x="393406" y="5049012"/>
            <a:ext cx="6857999" cy="3942588"/>
          </a:xfrm>
          <a:prstGeom prst="rect">
            <a:avLst/>
          </a:prstGeom>
        </p:spPr>
      </p:pic>
    </p:spTree>
    <p:extLst>
      <p:ext uri="{BB962C8B-B14F-4D97-AF65-F5344CB8AC3E}">
        <p14:creationId xmlns="" xmlns:p14="http://schemas.microsoft.com/office/powerpoint/2010/main" val="66610825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727051-CF1C-0547-9795-2CC7B85F7C54}"/>
              </a:ext>
            </a:extLst>
          </p:cNvPr>
          <p:cNvSpPr>
            <a:spLocks noGrp="1"/>
          </p:cNvSpPr>
          <p:nvPr>
            <p:ph type="title"/>
          </p:nvPr>
        </p:nvSpPr>
        <p:spPr>
          <a:xfrm>
            <a:off x="8894622" y="311727"/>
            <a:ext cx="6110764" cy="861753"/>
          </a:xfrm>
        </p:spPr>
        <p:txBody>
          <a:bodyPr>
            <a:normAutofit fontScale="90000"/>
          </a:bodyPr>
          <a:lstStyle/>
          <a:p>
            <a:r>
              <a:rPr lang="en-US" b="1" dirty="0" smtClean="0"/>
              <a:t>ADVANTAGES OF ARTIFICIAL INTELLIGENCE</a:t>
            </a:r>
            <a:endParaRPr lang="en-US" b="1" dirty="0"/>
          </a:p>
        </p:txBody>
      </p:sp>
      <p:sp>
        <p:nvSpPr>
          <p:cNvPr id="9" name="Text Placeholder 8">
            <a:extLst>
              <a:ext uri="{FF2B5EF4-FFF2-40B4-BE49-F238E27FC236}">
                <a16:creationId xmlns="" xmlns:a16="http://schemas.microsoft.com/office/drawing/2014/main" id="{39988BDC-F650-AD4A-9741-D13DCB907A1A}"/>
              </a:ext>
            </a:extLst>
          </p:cNvPr>
          <p:cNvSpPr>
            <a:spLocks noGrp="1"/>
          </p:cNvSpPr>
          <p:nvPr>
            <p:ph type="body" sz="quarter" idx="19"/>
          </p:nvPr>
        </p:nvSpPr>
        <p:spPr/>
        <p:txBody>
          <a:bodyPr/>
          <a:lstStyle/>
          <a:p>
            <a:r>
              <a:rPr lang="en-US" dirty="0"/>
              <a:t>Picture caption can be written here.</a:t>
            </a:r>
          </a:p>
        </p:txBody>
      </p:sp>
      <p:sp>
        <p:nvSpPr>
          <p:cNvPr id="4" name="Slide Number Placeholder 3">
            <a:extLst>
              <a:ext uri="{FF2B5EF4-FFF2-40B4-BE49-F238E27FC236}">
                <a16:creationId xmlns="" xmlns:a16="http://schemas.microsoft.com/office/drawing/2014/main" id="{63BE32DF-1D17-8749-915F-202789504801}"/>
              </a:ext>
            </a:extLst>
          </p:cNvPr>
          <p:cNvSpPr>
            <a:spLocks noGrp="1"/>
          </p:cNvSpPr>
          <p:nvPr>
            <p:ph type="sldNum" sz="quarter" idx="11"/>
          </p:nvPr>
        </p:nvSpPr>
        <p:spPr/>
        <p:txBody>
          <a:bodyPr/>
          <a:lstStyle/>
          <a:p>
            <a:fld id="{CB2079F2-58AF-ED44-82D7-E04B2F6FD686}" type="slidenum">
              <a:rPr lang="en-US" smtClean="0"/>
              <a:pPr/>
              <a:t>17</a:t>
            </a:fld>
            <a:endParaRPr lang="en-US" dirty="0"/>
          </a:p>
        </p:txBody>
      </p:sp>
      <p:sp>
        <p:nvSpPr>
          <p:cNvPr id="19" name="TextBox 18"/>
          <p:cNvSpPr txBox="1"/>
          <p:nvPr/>
        </p:nvSpPr>
        <p:spPr>
          <a:xfrm>
            <a:off x="8025466" y="4749052"/>
            <a:ext cx="6979920" cy="4154984"/>
          </a:xfrm>
          <a:prstGeom prst="rect">
            <a:avLst/>
          </a:prstGeom>
          <a:noFill/>
        </p:spPr>
        <p:txBody>
          <a:bodyPr wrap="square" rtlCol="0">
            <a:spAutoFit/>
          </a:bodyPr>
          <a:lstStyle/>
          <a:p>
            <a:pPr marL="342900" indent="-342900"/>
            <a:r>
              <a:rPr lang="en-US" sz="2400" b="1" dirty="0" smtClean="0">
                <a:solidFill>
                  <a:srgbClr val="FF0000"/>
                </a:solidFill>
                <a:latin typeface="Arial Black" pitchFamily="34" charset="0"/>
              </a:rPr>
              <a:t> 6. TAKE DECISIONS RATIONALLY</a:t>
            </a:r>
          </a:p>
          <a:p>
            <a:pPr marL="342900" indent="-342900"/>
            <a:r>
              <a:rPr lang="en-US" sz="2400" b="1" dirty="0" smtClean="0">
                <a:solidFill>
                  <a:schemeClr val="accent1">
                    <a:lumMod val="75000"/>
                  </a:schemeClr>
                </a:solidFill>
              </a:rPr>
              <a:t>    </a:t>
            </a:r>
          </a:p>
          <a:p>
            <a:pPr marL="342900" indent="-342900"/>
            <a:r>
              <a:rPr lang="en-US" sz="2400" b="1" dirty="0" smtClean="0">
                <a:solidFill>
                  <a:schemeClr val="accent1">
                    <a:lumMod val="75000"/>
                  </a:schemeClr>
                </a:solidFill>
              </a:rPr>
              <a:t>    Everyday human intelligence processes a lot of phenomena that affects the quality of decisions taken by humans. Humans might take decisions rationally, but </a:t>
            </a:r>
            <a:r>
              <a:rPr lang="en-US" sz="2400" b="1" dirty="0" err="1" smtClean="0">
                <a:solidFill>
                  <a:schemeClr val="accent1">
                    <a:lumMod val="75000"/>
                  </a:schemeClr>
                </a:solidFill>
              </a:rPr>
              <a:t>ai</a:t>
            </a:r>
            <a:r>
              <a:rPr lang="en-US" sz="2400" b="1" dirty="0" smtClean="0">
                <a:solidFill>
                  <a:schemeClr val="accent1">
                    <a:lumMod val="75000"/>
                  </a:schemeClr>
                </a:solidFill>
              </a:rPr>
              <a:t> systems can think logically without emotions, making rational decisions with fewer or no mistakes. They don’t need to sleep,rest,take breaks or anything.</a:t>
            </a:r>
            <a:endParaRPr lang="en-US" sz="2400" b="1" dirty="0">
              <a:solidFill>
                <a:schemeClr val="accent1">
                  <a:lumMod val="75000"/>
                </a:schemeClr>
              </a:solidFill>
            </a:endParaRPr>
          </a:p>
        </p:txBody>
      </p:sp>
      <p:sp>
        <p:nvSpPr>
          <p:cNvPr id="20" name="TextBox 19"/>
          <p:cNvSpPr txBox="1"/>
          <p:nvPr/>
        </p:nvSpPr>
        <p:spPr>
          <a:xfrm>
            <a:off x="8025466" y="1419723"/>
            <a:ext cx="6979920" cy="3046988"/>
          </a:xfrm>
          <a:prstGeom prst="rect">
            <a:avLst/>
          </a:prstGeom>
          <a:noFill/>
        </p:spPr>
        <p:txBody>
          <a:bodyPr wrap="square" rtlCol="0">
            <a:spAutoFit/>
          </a:bodyPr>
          <a:lstStyle/>
          <a:p>
            <a:pPr marL="342900" indent="-342900"/>
            <a:r>
              <a:rPr lang="en-US" sz="2400" b="1" dirty="0" smtClean="0">
                <a:solidFill>
                  <a:srgbClr val="FF0000"/>
                </a:solidFill>
                <a:latin typeface="Arial Black" pitchFamily="34" charset="0"/>
              </a:rPr>
              <a:t>5. ABILITY TO COMPLETE DANGEROUS TASKS</a:t>
            </a:r>
            <a:endParaRPr lang="en-US" sz="2400" b="1" dirty="0" smtClean="0">
              <a:solidFill>
                <a:schemeClr val="accent4"/>
              </a:solidFill>
            </a:endParaRPr>
          </a:p>
          <a:p>
            <a:pPr marL="342900" indent="-342900"/>
            <a:r>
              <a:rPr lang="en-US" sz="2400" b="1" dirty="0" smtClean="0">
                <a:solidFill>
                  <a:schemeClr val="accent4"/>
                </a:solidFill>
              </a:rPr>
              <a:t>    Ai enabled machines/systems can explore in space, go underwater, help in digging and mining tasks. The tasks that are considered dangerous for human beings are easily handled by using </a:t>
            </a:r>
            <a:r>
              <a:rPr lang="en-US" sz="2400" b="1" dirty="0" err="1" smtClean="0">
                <a:solidFill>
                  <a:schemeClr val="accent4"/>
                </a:solidFill>
              </a:rPr>
              <a:t>ai</a:t>
            </a:r>
            <a:r>
              <a:rPr lang="en-US" sz="2400" b="1" dirty="0" smtClean="0">
                <a:solidFill>
                  <a:schemeClr val="accent4"/>
                </a:solidFill>
              </a:rPr>
              <a:t> enabled machines.</a:t>
            </a:r>
            <a:endParaRPr lang="en-US" sz="2400" b="1" dirty="0">
              <a:solidFill>
                <a:schemeClr val="accent4"/>
              </a:solidFill>
            </a:endParaRPr>
          </a:p>
        </p:txBody>
      </p:sp>
      <p:pic>
        <p:nvPicPr>
          <p:cNvPr id="10" name="Picture 9" descr="1_fHSHJ_nNTeJNGKjNzA6j1Q.jpeg"/>
          <p:cNvPicPr>
            <a:picLocks noChangeAspect="1"/>
          </p:cNvPicPr>
          <p:nvPr/>
        </p:nvPicPr>
        <p:blipFill>
          <a:blip r:embed="rId2"/>
          <a:stretch>
            <a:fillRect/>
          </a:stretch>
        </p:blipFill>
        <p:spPr>
          <a:xfrm>
            <a:off x="617220" y="5029200"/>
            <a:ext cx="6377940" cy="3874836"/>
          </a:xfrm>
          <a:prstGeom prst="rect">
            <a:avLst/>
          </a:prstGeom>
        </p:spPr>
      </p:pic>
      <p:pic>
        <p:nvPicPr>
          <p:cNvPr id="11" name="Picture 10" descr="67229165_1727454707397967_4523497656802082816_o.jpg"/>
          <p:cNvPicPr>
            <a:picLocks noChangeAspect="1"/>
          </p:cNvPicPr>
          <p:nvPr/>
        </p:nvPicPr>
        <p:blipFill>
          <a:blip r:embed="rId3"/>
          <a:stretch>
            <a:fillRect/>
          </a:stretch>
        </p:blipFill>
        <p:spPr>
          <a:xfrm>
            <a:off x="617220" y="196715"/>
            <a:ext cx="6377940" cy="4552337"/>
          </a:xfrm>
          <a:prstGeom prst="rect">
            <a:avLst/>
          </a:prstGeom>
        </p:spPr>
      </p:pic>
    </p:spTree>
    <p:extLst>
      <p:ext uri="{BB962C8B-B14F-4D97-AF65-F5344CB8AC3E}">
        <p14:creationId xmlns="" xmlns:p14="http://schemas.microsoft.com/office/powerpoint/2010/main" val="66610825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Add A Footer</a:t>
            </a:r>
            <a:endParaRPr lang="en-US" dirty="0"/>
          </a:p>
        </p:txBody>
      </p:sp>
      <p:sp>
        <p:nvSpPr>
          <p:cNvPr id="4" name="Slide Number Placeholder 3"/>
          <p:cNvSpPr>
            <a:spLocks noGrp="1"/>
          </p:cNvSpPr>
          <p:nvPr>
            <p:ph type="sldNum" sz="quarter" idx="12"/>
          </p:nvPr>
        </p:nvSpPr>
        <p:spPr/>
        <p:txBody>
          <a:bodyPr/>
          <a:lstStyle/>
          <a:p>
            <a:fld id="{CB2079F2-58AF-ED44-82D7-E04B2F6FD686}" type="slidenum">
              <a:rPr lang="en-US" smtClean="0"/>
              <a:pPr/>
              <a:t>18</a:t>
            </a:fld>
            <a:endParaRPr lang="en-US" dirty="0"/>
          </a:p>
        </p:txBody>
      </p:sp>
      <p:sp>
        <p:nvSpPr>
          <p:cNvPr id="5" name="Date Placeholder 4"/>
          <p:cNvSpPr>
            <a:spLocks noGrp="1"/>
          </p:cNvSpPr>
          <p:nvPr>
            <p:ph type="dt" sz="half" idx="4294967295"/>
          </p:nvPr>
        </p:nvSpPr>
        <p:spPr>
          <a:xfrm>
            <a:off x="0" y="9569450"/>
            <a:ext cx="3497263" cy="442913"/>
          </a:xfrm>
        </p:spPr>
        <p:txBody>
          <a:bodyPr/>
          <a:lstStyle/>
          <a:p>
            <a:fld id="{BA31AE54-5642-FD4E-8B7A-C786568D42A9}" type="datetimeFigureOut">
              <a:rPr lang="en-US" smtClean="0"/>
              <a:pPr/>
              <a:t>01-Aug-25</a:t>
            </a:fld>
            <a:endParaRPr lang="en-US" dirty="0"/>
          </a:p>
        </p:txBody>
      </p:sp>
      <p:pic>
        <p:nvPicPr>
          <p:cNvPr id="12" name="Picture 11" descr="23181a7d-ce94-4f3b-9e54-5fcfbc4daf33.png"/>
          <p:cNvPicPr>
            <a:picLocks noChangeAspect="1"/>
          </p:cNvPicPr>
          <p:nvPr/>
        </p:nvPicPr>
        <p:blipFill>
          <a:blip r:embed="rId2"/>
          <a:stretch>
            <a:fillRect/>
          </a:stretch>
        </p:blipFill>
        <p:spPr>
          <a:xfrm>
            <a:off x="0" y="0"/>
            <a:ext cx="15544800" cy="9525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dirty="0" smtClean="0"/>
              <a:t>1. CHOOSE THE CORRECT OPTION:</a:t>
            </a:r>
            <a:endParaRPr lang="en-US" sz="5400" dirty="0"/>
          </a:p>
        </p:txBody>
      </p:sp>
      <p:sp>
        <p:nvSpPr>
          <p:cNvPr id="5" name="Content Placeholder 4"/>
          <p:cNvSpPr>
            <a:spLocks noGrp="1"/>
          </p:cNvSpPr>
          <p:nvPr>
            <p:ph idx="1"/>
          </p:nvPr>
        </p:nvSpPr>
        <p:spPr/>
        <p:txBody>
          <a:bodyPr/>
          <a:lstStyle/>
          <a:p>
            <a:pPr marL="742950" indent="-742950">
              <a:buAutoNum type="arabicPeriod"/>
            </a:pPr>
            <a:r>
              <a:rPr lang="en-US" b="1" dirty="0" smtClean="0"/>
              <a:t>CITE AN EXAMPLE OF NARROW AI</a:t>
            </a:r>
          </a:p>
          <a:p>
            <a:pPr marL="742950" indent="-742950">
              <a:buNone/>
            </a:pPr>
            <a:r>
              <a:rPr lang="en-US" dirty="0" smtClean="0"/>
              <a:t> </a:t>
            </a:r>
            <a:r>
              <a:rPr lang="en-US" dirty="0" smtClean="0"/>
              <a:t>        </a:t>
            </a:r>
            <a:r>
              <a:rPr lang="en-US" sz="6000" b="1" dirty="0" smtClean="0"/>
              <a:t>A) R2-D2 in star wars</a:t>
            </a:r>
          </a:p>
          <a:p>
            <a:pPr marL="742950" indent="-742950">
              <a:buNone/>
            </a:pPr>
            <a:r>
              <a:rPr lang="en-US" sz="6000" b="1" dirty="0" smtClean="0"/>
              <a:t> </a:t>
            </a:r>
            <a:r>
              <a:rPr lang="en-US" sz="6000" b="1" dirty="0" smtClean="0"/>
              <a:t>     B) Self-Driven cars</a:t>
            </a:r>
          </a:p>
          <a:p>
            <a:pPr marL="742950" indent="-742950">
              <a:buNone/>
            </a:pPr>
            <a:r>
              <a:rPr lang="en-US" sz="6000" b="1" dirty="0" smtClean="0"/>
              <a:t> </a:t>
            </a:r>
            <a:r>
              <a:rPr lang="en-US" sz="6000" b="1" dirty="0" smtClean="0"/>
              <a:t>     C) Jarvis in Iron-Man</a:t>
            </a:r>
          </a:p>
          <a:p>
            <a:pPr marL="742950" indent="-742950">
              <a:buNone/>
            </a:pPr>
            <a:r>
              <a:rPr lang="en-US" sz="6000" b="1" dirty="0" smtClean="0"/>
              <a:t> </a:t>
            </a:r>
            <a:r>
              <a:rPr lang="en-US" sz="6000" b="1" dirty="0" smtClean="0"/>
              <a:t>     D) The terminator</a:t>
            </a:r>
            <a:endParaRPr lang="en-US" sz="6000" b="1" dirty="0"/>
          </a:p>
        </p:txBody>
      </p:sp>
      <p:sp>
        <p:nvSpPr>
          <p:cNvPr id="2" name="Footer Placeholder 1"/>
          <p:cNvSpPr>
            <a:spLocks noGrp="1"/>
          </p:cNvSpPr>
          <p:nvPr>
            <p:ph type="ftr" sz="quarter" idx="11"/>
          </p:nvPr>
        </p:nvSpPr>
        <p:spPr/>
        <p:txBody>
          <a:bodyPr/>
          <a:lstStyle/>
          <a:p>
            <a:r>
              <a:rPr lang="en-US" smtClean="0"/>
              <a:t>Add A Footer</a:t>
            </a:r>
            <a:endParaRPr lang="en-US" dirty="0"/>
          </a:p>
        </p:txBody>
      </p:sp>
      <p:sp>
        <p:nvSpPr>
          <p:cNvPr id="3" name="Slide Number Placeholder 2"/>
          <p:cNvSpPr>
            <a:spLocks noGrp="1"/>
          </p:cNvSpPr>
          <p:nvPr>
            <p:ph type="sldNum" sz="quarter" idx="12"/>
          </p:nvPr>
        </p:nvSpPr>
        <p:spPr/>
        <p:txBody>
          <a:bodyPr/>
          <a:lstStyle/>
          <a:p>
            <a:fld id="{CB2079F2-58AF-ED44-82D7-E04B2F6FD686}" type="slidenum">
              <a:rPr lang="en-US" smtClean="0"/>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hat-Is-AI-or-Artificial-Intelligence.png"/>
          <p:cNvPicPr>
            <a:picLocks noChangeAspect="1"/>
          </p:cNvPicPr>
          <p:nvPr/>
        </p:nvPicPr>
        <p:blipFill>
          <a:blip r:embed="rId2"/>
          <a:stretch>
            <a:fillRect/>
          </a:stretch>
        </p:blipFill>
        <p:spPr>
          <a:xfrm>
            <a:off x="0" y="0"/>
            <a:ext cx="15544800" cy="100584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8705" y="0"/>
            <a:ext cx="13407390" cy="1944159"/>
          </a:xfrm>
        </p:spPr>
        <p:txBody>
          <a:bodyPr>
            <a:normAutofit/>
          </a:bodyPr>
          <a:lstStyle/>
          <a:p>
            <a:r>
              <a:rPr lang="en-US" sz="5400" dirty="0" smtClean="0"/>
              <a:t>1. CHOOSE THE CORRECT OPTION:</a:t>
            </a:r>
            <a:endParaRPr lang="en-US" sz="5400" dirty="0"/>
          </a:p>
        </p:txBody>
      </p:sp>
      <p:sp>
        <p:nvSpPr>
          <p:cNvPr id="5" name="Content Placeholder 4"/>
          <p:cNvSpPr>
            <a:spLocks noGrp="1"/>
          </p:cNvSpPr>
          <p:nvPr>
            <p:ph idx="1"/>
          </p:nvPr>
        </p:nvSpPr>
        <p:spPr>
          <a:xfrm>
            <a:off x="1068704" y="1581150"/>
            <a:ext cx="13923645" cy="7478396"/>
          </a:xfrm>
        </p:spPr>
        <p:txBody>
          <a:bodyPr>
            <a:normAutofit/>
          </a:bodyPr>
          <a:lstStyle/>
          <a:p>
            <a:pPr marL="742950" indent="-742950">
              <a:buNone/>
            </a:pPr>
            <a:r>
              <a:rPr lang="en-US" sz="6000" b="1" dirty="0" smtClean="0"/>
              <a:t>2. Determine which of the following is required for an AI system to process and understand visual data</a:t>
            </a:r>
          </a:p>
          <a:p>
            <a:pPr marL="742950" indent="-742950">
              <a:buNone/>
            </a:pPr>
            <a:r>
              <a:rPr lang="en-US" sz="6000" b="1" dirty="0" smtClean="0"/>
              <a:t> </a:t>
            </a:r>
            <a:r>
              <a:rPr lang="en-US" sz="6000" b="1" dirty="0" smtClean="0"/>
              <a:t>     A)NLP</a:t>
            </a:r>
          </a:p>
          <a:p>
            <a:pPr marL="742950" indent="-742950">
              <a:buNone/>
            </a:pPr>
            <a:r>
              <a:rPr lang="en-US" sz="6000" b="1" dirty="0" smtClean="0"/>
              <a:t> </a:t>
            </a:r>
            <a:r>
              <a:rPr lang="en-US" sz="6000" b="1" dirty="0" smtClean="0"/>
              <a:t>     B) Machine Learning and CNN</a:t>
            </a:r>
          </a:p>
          <a:p>
            <a:pPr marL="742950" indent="-742950">
              <a:buNone/>
            </a:pPr>
            <a:r>
              <a:rPr lang="en-US" sz="6000" b="1" dirty="0" smtClean="0"/>
              <a:t> </a:t>
            </a:r>
            <a:r>
              <a:rPr lang="en-US" sz="6000" b="1" dirty="0" smtClean="0"/>
              <a:t>     C) Supervised learning</a:t>
            </a:r>
          </a:p>
          <a:p>
            <a:pPr marL="742950" indent="-742950">
              <a:buNone/>
            </a:pPr>
            <a:r>
              <a:rPr lang="en-US" sz="6000" b="1" dirty="0" smtClean="0"/>
              <a:t> </a:t>
            </a:r>
            <a:r>
              <a:rPr lang="en-US" sz="6000" b="1" dirty="0" smtClean="0"/>
              <a:t>     D) General AI</a:t>
            </a:r>
            <a:endParaRPr lang="en-US" sz="6000" b="1" dirty="0"/>
          </a:p>
        </p:txBody>
      </p:sp>
      <p:sp>
        <p:nvSpPr>
          <p:cNvPr id="2" name="Footer Placeholder 1"/>
          <p:cNvSpPr>
            <a:spLocks noGrp="1"/>
          </p:cNvSpPr>
          <p:nvPr>
            <p:ph type="ftr" sz="quarter" idx="11"/>
          </p:nvPr>
        </p:nvSpPr>
        <p:spPr/>
        <p:txBody>
          <a:bodyPr/>
          <a:lstStyle/>
          <a:p>
            <a:r>
              <a:rPr lang="en-US" smtClean="0"/>
              <a:t>Add A Footer</a:t>
            </a:r>
            <a:endParaRPr lang="en-US" dirty="0"/>
          </a:p>
        </p:txBody>
      </p:sp>
      <p:sp>
        <p:nvSpPr>
          <p:cNvPr id="3" name="Slide Number Placeholder 2"/>
          <p:cNvSpPr>
            <a:spLocks noGrp="1"/>
          </p:cNvSpPr>
          <p:nvPr>
            <p:ph type="sldNum" sz="quarter" idx="12"/>
          </p:nvPr>
        </p:nvSpPr>
        <p:spPr/>
        <p:txBody>
          <a:bodyPr/>
          <a:lstStyle/>
          <a:p>
            <a:fld id="{CB2079F2-58AF-ED44-82D7-E04B2F6FD686}" type="slidenum">
              <a:rPr lang="en-US" smtClean="0"/>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dirty="0" smtClean="0"/>
              <a:t>1. CHOOSE THE CORRECT OPTION:</a:t>
            </a:r>
            <a:endParaRPr lang="en-US" sz="5400" dirty="0"/>
          </a:p>
        </p:txBody>
      </p:sp>
      <p:sp>
        <p:nvSpPr>
          <p:cNvPr id="5" name="Content Placeholder 4"/>
          <p:cNvSpPr>
            <a:spLocks noGrp="1"/>
          </p:cNvSpPr>
          <p:nvPr>
            <p:ph idx="1"/>
          </p:nvPr>
        </p:nvSpPr>
        <p:spPr/>
        <p:txBody>
          <a:bodyPr/>
          <a:lstStyle/>
          <a:p>
            <a:pPr marL="742950" indent="-742950">
              <a:buNone/>
            </a:pPr>
            <a:r>
              <a:rPr lang="en-US" sz="6000" b="1" dirty="0" smtClean="0"/>
              <a:t>3.Which of the following is not a domain AI?</a:t>
            </a:r>
          </a:p>
          <a:p>
            <a:pPr marL="742950" indent="-742950">
              <a:buNone/>
            </a:pPr>
            <a:r>
              <a:rPr lang="en-US" sz="6000" b="1" dirty="0" smtClean="0"/>
              <a:t> </a:t>
            </a:r>
            <a:r>
              <a:rPr lang="en-US" sz="6000" b="1" dirty="0" smtClean="0"/>
              <a:t>     A) data</a:t>
            </a:r>
          </a:p>
          <a:p>
            <a:pPr marL="742950" indent="-742950">
              <a:buNone/>
            </a:pPr>
            <a:r>
              <a:rPr lang="en-US" sz="6000" b="1" dirty="0" smtClean="0"/>
              <a:t> </a:t>
            </a:r>
            <a:r>
              <a:rPr lang="en-US" sz="6000" b="1" dirty="0" smtClean="0"/>
              <a:t>     B) NLP</a:t>
            </a:r>
          </a:p>
          <a:p>
            <a:pPr marL="742950" indent="-742950">
              <a:buNone/>
            </a:pPr>
            <a:r>
              <a:rPr lang="en-US" sz="6000" b="1" dirty="0" smtClean="0"/>
              <a:t> </a:t>
            </a:r>
            <a:r>
              <a:rPr lang="en-US" sz="6000" b="1" dirty="0" smtClean="0"/>
              <a:t>     C) quantum computing</a:t>
            </a:r>
          </a:p>
          <a:p>
            <a:pPr marL="742950" indent="-742950">
              <a:buNone/>
            </a:pPr>
            <a:r>
              <a:rPr lang="en-US" sz="6000" b="1" dirty="0" smtClean="0"/>
              <a:t> </a:t>
            </a:r>
            <a:r>
              <a:rPr lang="en-US" sz="6000" b="1" dirty="0" smtClean="0"/>
              <a:t>     D) CV</a:t>
            </a:r>
            <a:endParaRPr lang="en-US" sz="6000" b="1" dirty="0"/>
          </a:p>
        </p:txBody>
      </p:sp>
      <p:sp>
        <p:nvSpPr>
          <p:cNvPr id="2" name="Footer Placeholder 1"/>
          <p:cNvSpPr>
            <a:spLocks noGrp="1"/>
          </p:cNvSpPr>
          <p:nvPr>
            <p:ph type="ftr" sz="quarter" idx="11"/>
          </p:nvPr>
        </p:nvSpPr>
        <p:spPr/>
        <p:txBody>
          <a:bodyPr/>
          <a:lstStyle/>
          <a:p>
            <a:r>
              <a:rPr lang="en-US" smtClean="0"/>
              <a:t>Add A Footer</a:t>
            </a:r>
            <a:endParaRPr lang="en-US" dirty="0"/>
          </a:p>
        </p:txBody>
      </p:sp>
      <p:sp>
        <p:nvSpPr>
          <p:cNvPr id="3" name="Slide Number Placeholder 2"/>
          <p:cNvSpPr>
            <a:spLocks noGrp="1"/>
          </p:cNvSpPr>
          <p:nvPr>
            <p:ph type="sldNum" sz="quarter" idx="12"/>
          </p:nvPr>
        </p:nvSpPr>
        <p:spPr/>
        <p:txBody>
          <a:bodyPr/>
          <a:lstStyle/>
          <a:p>
            <a:fld id="{CB2079F2-58AF-ED44-82D7-E04B2F6FD686}" type="slidenum">
              <a:rPr lang="en-US" smtClean="0"/>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8705" y="0"/>
            <a:ext cx="13407390" cy="1944159"/>
          </a:xfrm>
        </p:spPr>
        <p:txBody>
          <a:bodyPr>
            <a:normAutofit/>
          </a:bodyPr>
          <a:lstStyle/>
          <a:p>
            <a:r>
              <a:rPr lang="en-US" sz="5400" dirty="0" smtClean="0"/>
              <a:t>1. CHOOSE THE CORRECT OPTION:</a:t>
            </a:r>
            <a:endParaRPr lang="en-US" sz="5400" dirty="0"/>
          </a:p>
        </p:txBody>
      </p:sp>
      <p:sp>
        <p:nvSpPr>
          <p:cNvPr id="5" name="Content Placeholder 4"/>
          <p:cNvSpPr>
            <a:spLocks noGrp="1"/>
          </p:cNvSpPr>
          <p:nvPr>
            <p:ph idx="1"/>
          </p:nvPr>
        </p:nvSpPr>
        <p:spPr>
          <a:xfrm>
            <a:off x="438150" y="1771649"/>
            <a:ext cx="15106650" cy="7848525"/>
          </a:xfrm>
        </p:spPr>
        <p:txBody>
          <a:bodyPr>
            <a:normAutofit/>
          </a:bodyPr>
          <a:lstStyle/>
          <a:p>
            <a:pPr marL="742950" indent="-742950">
              <a:buNone/>
            </a:pPr>
            <a:r>
              <a:rPr lang="en-US" sz="6000" b="1" dirty="0" smtClean="0"/>
              <a:t>4.Identify the significant risk associated with the widespread adoption of AI.</a:t>
            </a:r>
          </a:p>
          <a:p>
            <a:pPr marL="742950" indent="-742950">
              <a:buNone/>
            </a:pPr>
            <a:r>
              <a:rPr lang="en-US" sz="6000" b="1" dirty="0" smtClean="0"/>
              <a:t> </a:t>
            </a:r>
            <a:r>
              <a:rPr lang="en-US" sz="6000" b="1" dirty="0" smtClean="0"/>
              <a:t>     A) increased creativity</a:t>
            </a:r>
          </a:p>
          <a:p>
            <a:pPr marL="742950" indent="-742950">
              <a:buNone/>
            </a:pPr>
            <a:r>
              <a:rPr lang="en-US" sz="6000" b="1" dirty="0" smtClean="0"/>
              <a:t> </a:t>
            </a:r>
            <a:r>
              <a:rPr lang="en-US" sz="6000" b="1" dirty="0" smtClean="0"/>
              <a:t>     B) enhanced emotional        	 			intelligence</a:t>
            </a:r>
          </a:p>
          <a:p>
            <a:pPr marL="742950" indent="-742950">
              <a:buNone/>
            </a:pPr>
            <a:r>
              <a:rPr lang="en-US" sz="6000" b="1" dirty="0" smtClean="0"/>
              <a:t> </a:t>
            </a:r>
            <a:r>
              <a:rPr lang="en-US" sz="6000" b="1" dirty="0" smtClean="0"/>
              <a:t>     C) unemployment</a:t>
            </a:r>
          </a:p>
          <a:p>
            <a:pPr marL="742950" indent="-742950">
              <a:buNone/>
            </a:pPr>
            <a:r>
              <a:rPr lang="en-US" sz="6000" b="1" dirty="0" smtClean="0"/>
              <a:t> </a:t>
            </a:r>
            <a:r>
              <a:rPr lang="en-US" sz="6000" b="1" dirty="0" smtClean="0"/>
              <a:t>     D) better decision making</a:t>
            </a:r>
            <a:endParaRPr lang="en-US" sz="6000" b="1" dirty="0"/>
          </a:p>
        </p:txBody>
      </p:sp>
      <p:sp>
        <p:nvSpPr>
          <p:cNvPr id="2" name="Footer Placeholder 1"/>
          <p:cNvSpPr>
            <a:spLocks noGrp="1"/>
          </p:cNvSpPr>
          <p:nvPr>
            <p:ph type="ftr" sz="quarter" idx="11"/>
          </p:nvPr>
        </p:nvSpPr>
        <p:spPr/>
        <p:txBody>
          <a:bodyPr/>
          <a:lstStyle/>
          <a:p>
            <a:r>
              <a:rPr lang="en-US" smtClean="0"/>
              <a:t>Add A Footer</a:t>
            </a:r>
            <a:endParaRPr lang="en-US" dirty="0"/>
          </a:p>
        </p:txBody>
      </p:sp>
      <p:sp>
        <p:nvSpPr>
          <p:cNvPr id="3" name="Slide Number Placeholder 2"/>
          <p:cNvSpPr>
            <a:spLocks noGrp="1"/>
          </p:cNvSpPr>
          <p:nvPr>
            <p:ph type="sldNum" sz="quarter" idx="12"/>
          </p:nvPr>
        </p:nvSpPr>
        <p:spPr/>
        <p:txBody>
          <a:bodyPr/>
          <a:lstStyle/>
          <a:p>
            <a:fld id="{CB2079F2-58AF-ED44-82D7-E04B2F6FD686}" type="slidenum">
              <a:rPr lang="en-US" smtClean="0"/>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8705" y="0"/>
            <a:ext cx="13407390" cy="1944159"/>
          </a:xfrm>
        </p:spPr>
        <p:txBody>
          <a:bodyPr>
            <a:normAutofit/>
          </a:bodyPr>
          <a:lstStyle/>
          <a:p>
            <a:r>
              <a:rPr lang="en-US" sz="5400" dirty="0" smtClean="0"/>
              <a:t>1. CHOOSE THE CORRECT OPTION:</a:t>
            </a:r>
            <a:endParaRPr lang="en-US" sz="5400" dirty="0"/>
          </a:p>
        </p:txBody>
      </p:sp>
      <p:sp>
        <p:nvSpPr>
          <p:cNvPr id="5" name="Content Placeholder 4"/>
          <p:cNvSpPr>
            <a:spLocks noGrp="1"/>
          </p:cNvSpPr>
          <p:nvPr>
            <p:ph idx="1"/>
          </p:nvPr>
        </p:nvSpPr>
        <p:spPr>
          <a:xfrm>
            <a:off x="438150" y="1771649"/>
            <a:ext cx="15106650" cy="7848525"/>
          </a:xfrm>
        </p:spPr>
        <p:txBody>
          <a:bodyPr>
            <a:normAutofit/>
          </a:bodyPr>
          <a:lstStyle/>
          <a:p>
            <a:pPr marL="742950" indent="-742950">
              <a:buNone/>
            </a:pPr>
            <a:r>
              <a:rPr lang="en-US" sz="6000" b="1" dirty="0" smtClean="0"/>
              <a:t>5.Which of the following enables AI to make quicker decisions than humans</a:t>
            </a:r>
          </a:p>
          <a:p>
            <a:pPr marL="742950" indent="-742950">
              <a:buNone/>
            </a:pPr>
            <a:r>
              <a:rPr lang="en-US" sz="6000" b="1" dirty="0" smtClean="0"/>
              <a:t> </a:t>
            </a:r>
            <a:r>
              <a:rPr lang="en-US" sz="6000" b="1" dirty="0" smtClean="0"/>
              <a:t>     A) emotional intelligence</a:t>
            </a:r>
          </a:p>
          <a:p>
            <a:pPr marL="742950" indent="-742950">
              <a:buNone/>
            </a:pPr>
            <a:r>
              <a:rPr lang="en-US" sz="6000" b="1" dirty="0" smtClean="0"/>
              <a:t> </a:t>
            </a:r>
            <a:r>
              <a:rPr lang="en-US" sz="6000" b="1" dirty="0" smtClean="0"/>
              <a:t>     B) limited data analysis</a:t>
            </a:r>
          </a:p>
          <a:p>
            <a:pPr marL="742950" indent="-742950">
              <a:buNone/>
            </a:pPr>
            <a:r>
              <a:rPr lang="en-US" sz="6000" b="1" dirty="0" smtClean="0"/>
              <a:t> </a:t>
            </a:r>
            <a:r>
              <a:rPr lang="en-US" sz="6000" b="1" dirty="0" smtClean="0"/>
              <a:t>     C) faster information processing</a:t>
            </a:r>
          </a:p>
          <a:p>
            <a:pPr marL="742950" indent="-742950">
              <a:buNone/>
            </a:pPr>
            <a:r>
              <a:rPr lang="en-US" sz="6000" b="1" dirty="0" smtClean="0"/>
              <a:t> </a:t>
            </a:r>
            <a:r>
              <a:rPr lang="en-US" sz="6000" b="1" dirty="0" smtClean="0"/>
              <a:t>     D) </a:t>
            </a:r>
            <a:r>
              <a:rPr lang="en-US" sz="6000" b="1" smtClean="0"/>
              <a:t>supervised learning</a:t>
            </a:r>
            <a:endParaRPr lang="en-US" sz="6000" b="1" dirty="0"/>
          </a:p>
        </p:txBody>
      </p:sp>
      <p:sp>
        <p:nvSpPr>
          <p:cNvPr id="2" name="Footer Placeholder 1"/>
          <p:cNvSpPr>
            <a:spLocks noGrp="1"/>
          </p:cNvSpPr>
          <p:nvPr>
            <p:ph type="ftr" sz="quarter" idx="11"/>
          </p:nvPr>
        </p:nvSpPr>
        <p:spPr/>
        <p:txBody>
          <a:bodyPr/>
          <a:lstStyle/>
          <a:p>
            <a:r>
              <a:rPr lang="en-US" smtClean="0"/>
              <a:t>Add A Footer</a:t>
            </a:r>
            <a:endParaRPr lang="en-US" dirty="0"/>
          </a:p>
        </p:txBody>
      </p:sp>
      <p:sp>
        <p:nvSpPr>
          <p:cNvPr id="3" name="Slide Number Placeholder 2"/>
          <p:cNvSpPr>
            <a:spLocks noGrp="1"/>
          </p:cNvSpPr>
          <p:nvPr>
            <p:ph type="sldNum" sz="quarter" idx="12"/>
          </p:nvPr>
        </p:nvSpPr>
        <p:spPr/>
        <p:txBody>
          <a:bodyPr/>
          <a:lstStyle/>
          <a:p>
            <a:fld id="{CB2079F2-58AF-ED44-82D7-E04B2F6FD686}" type="slidenum">
              <a:rPr lang="en-US" smtClean="0"/>
              <a:pPr/>
              <a:t>23</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5544800" cy="9987619"/>
            <a:chOff x="0" y="0"/>
            <a:chExt cx="9144000" cy="6809740"/>
          </a:xfrm>
        </p:grpSpPr>
        <p:pic>
          <p:nvPicPr>
            <p:cNvPr id="3" name="object 3"/>
            <p:cNvPicPr/>
            <p:nvPr/>
          </p:nvPicPr>
          <p:blipFill>
            <a:blip r:embed="rId2" cstate="print"/>
            <a:stretch>
              <a:fillRect/>
            </a:stretch>
          </p:blipFill>
          <p:spPr>
            <a:xfrm>
              <a:off x="0" y="1066800"/>
              <a:ext cx="9143999" cy="4114800"/>
            </a:xfrm>
            <a:prstGeom prst="rect">
              <a:avLst/>
            </a:prstGeom>
          </p:spPr>
        </p:pic>
        <p:pic>
          <p:nvPicPr>
            <p:cNvPr id="4" name="object 4"/>
            <p:cNvPicPr/>
            <p:nvPr/>
          </p:nvPicPr>
          <p:blipFill>
            <a:blip r:embed="rId3" cstate="print"/>
            <a:stretch>
              <a:fillRect/>
            </a:stretch>
          </p:blipFill>
          <p:spPr>
            <a:xfrm>
              <a:off x="100584" y="5222747"/>
              <a:ext cx="8918448" cy="1586483"/>
            </a:xfrm>
            <a:prstGeom prst="rect">
              <a:avLst/>
            </a:prstGeom>
          </p:spPr>
        </p:pic>
        <p:pic>
          <p:nvPicPr>
            <p:cNvPr id="5" name="object 5"/>
            <p:cNvPicPr/>
            <p:nvPr/>
          </p:nvPicPr>
          <p:blipFill>
            <a:blip r:embed="rId4" cstate="print"/>
            <a:stretch>
              <a:fillRect/>
            </a:stretch>
          </p:blipFill>
          <p:spPr>
            <a:xfrm>
              <a:off x="76200" y="5197983"/>
              <a:ext cx="8915400" cy="1583815"/>
            </a:xfrm>
            <a:prstGeom prst="rect">
              <a:avLst/>
            </a:prstGeom>
          </p:spPr>
        </p:pic>
        <p:sp>
          <p:nvSpPr>
            <p:cNvPr id="6" name="object 6"/>
            <p:cNvSpPr/>
            <p:nvPr/>
          </p:nvSpPr>
          <p:spPr>
            <a:xfrm>
              <a:off x="0" y="0"/>
              <a:ext cx="9144000" cy="1416050"/>
            </a:xfrm>
            <a:custGeom>
              <a:avLst/>
              <a:gdLst/>
              <a:ahLst/>
              <a:cxnLst/>
              <a:rect l="l" t="t" r="r" b="b"/>
              <a:pathLst>
                <a:path w="9144000" h="1416050">
                  <a:moveTo>
                    <a:pt x="9144000" y="0"/>
                  </a:moveTo>
                  <a:lnTo>
                    <a:pt x="0" y="0"/>
                  </a:lnTo>
                  <a:lnTo>
                    <a:pt x="0" y="1415796"/>
                  </a:lnTo>
                  <a:lnTo>
                    <a:pt x="9144000" y="1415796"/>
                  </a:lnTo>
                  <a:lnTo>
                    <a:pt x="9144000" y="0"/>
                  </a:lnTo>
                  <a:close/>
                </a:path>
              </a:pathLst>
            </a:custGeom>
            <a:solidFill>
              <a:srgbClr val="FFFFFF"/>
            </a:solidFill>
          </p:spPr>
          <p:txBody>
            <a:bodyPr wrap="square" lIns="0" tIns="0" rIns="0" bIns="0" rtlCol="0"/>
            <a:lstStyle/>
            <a:p>
              <a:endParaRPr/>
            </a:p>
          </p:txBody>
        </p:sp>
      </p:grpSp>
      <p:sp>
        <p:nvSpPr>
          <p:cNvPr id="7" name="object 7"/>
          <p:cNvSpPr txBox="1">
            <a:spLocks noGrp="1"/>
          </p:cNvSpPr>
          <p:nvPr>
            <p:ph type="title"/>
          </p:nvPr>
        </p:nvSpPr>
        <p:spPr>
          <a:xfrm>
            <a:off x="2622538" y="0"/>
            <a:ext cx="10273602" cy="3468001"/>
          </a:xfrm>
          <a:prstGeom prst="rect">
            <a:avLst/>
          </a:prstGeom>
        </p:spPr>
        <p:txBody>
          <a:bodyPr vert="horz" wrap="square" lIns="0" tIns="118872" rIns="0" bIns="0" rtlCol="0">
            <a:spAutoFit/>
          </a:bodyPr>
          <a:lstStyle/>
          <a:p>
            <a:pPr marL="15240" algn="ctr">
              <a:lnSpc>
                <a:spcPct val="100000"/>
              </a:lnSpc>
              <a:spcBef>
                <a:spcPts val="936"/>
              </a:spcBef>
            </a:pPr>
            <a:r>
              <a:rPr sz="8600" i="1" spc="-240" dirty="0">
                <a:solidFill>
                  <a:srgbClr val="FF0000"/>
                </a:solidFill>
                <a:latin typeface="Calibri"/>
                <a:cs typeface="Calibri"/>
              </a:rPr>
              <a:t>P</a:t>
            </a:r>
            <a:r>
              <a:rPr sz="8600" i="1" spc="-128" dirty="0">
                <a:solidFill>
                  <a:srgbClr val="FF0000"/>
                </a:solidFill>
                <a:latin typeface="Calibri"/>
                <a:cs typeface="Calibri"/>
              </a:rPr>
              <a:t>r</a:t>
            </a:r>
            <a:r>
              <a:rPr sz="8600" i="1" spc="-1104" dirty="0">
                <a:solidFill>
                  <a:srgbClr val="FF0000"/>
                </a:solidFill>
                <a:latin typeface="Calibri"/>
                <a:cs typeface="Calibri"/>
              </a:rPr>
              <a:t>o</a:t>
            </a:r>
            <a:r>
              <a:rPr sz="8600" i="1" spc="-1080" dirty="0">
                <a:solidFill>
                  <a:srgbClr val="FF0000"/>
                </a:solidFill>
                <a:latin typeface="Calibri"/>
                <a:cs typeface="Calibri"/>
              </a:rPr>
              <a:t>g</a:t>
            </a:r>
            <a:r>
              <a:rPr sz="8600" i="1" spc="-560" dirty="0">
                <a:solidFill>
                  <a:srgbClr val="FF0000"/>
                </a:solidFill>
                <a:latin typeface="Calibri"/>
                <a:cs typeface="Calibri"/>
              </a:rPr>
              <a:t>r</a:t>
            </a:r>
            <a:r>
              <a:rPr sz="8600" i="1" spc="-808" dirty="0">
                <a:solidFill>
                  <a:srgbClr val="FF0000"/>
                </a:solidFill>
                <a:latin typeface="Calibri"/>
                <a:cs typeface="Calibri"/>
              </a:rPr>
              <a:t>a</a:t>
            </a:r>
            <a:r>
              <a:rPr sz="8600" i="1" spc="-1016" dirty="0">
                <a:solidFill>
                  <a:srgbClr val="FF0000"/>
                </a:solidFill>
                <a:latin typeface="Calibri"/>
                <a:cs typeface="Calibri"/>
              </a:rPr>
              <a:t>mmin</a:t>
            </a:r>
            <a:r>
              <a:rPr sz="8600" i="1" spc="-896" dirty="0">
                <a:solidFill>
                  <a:srgbClr val="FF0000"/>
                </a:solidFill>
                <a:latin typeface="Calibri"/>
                <a:cs typeface="Calibri"/>
              </a:rPr>
              <a:t>g</a:t>
            </a:r>
            <a:r>
              <a:rPr sz="8600" i="1" spc="-576" dirty="0">
                <a:solidFill>
                  <a:srgbClr val="FF0000"/>
                </a:solidFill>
                <a:latin typeface="Calibri"/>
                <a:cs typeface="Calibri"/>
              </a:rPr>
              <a:t> </a:t>
            </a:r>
            <a:r>
              <a:rPr sz="5800" i="1" spc="-720" dirty="0">
                <a:solidFill>
                  <a:srgbClr val="FF0000"/>
                </a:solidFill>
                <a:latin typeface="Georgia"/>
                <a:cs typeface="Georgia"/>
              </a:rPr>
              <a:t>i</a:t>
            </a:r>
            <a:r>
              <a:rPr sz="5800" i="1" spc="-1144" dirty="0">
                <a:solidFill>
                  <a:srgbClr val="FF0000"/>
                </a:solidFill>
                <a:latin typeface="Georgia"/>
                <a:cs typeface="Georgia"/>
              </a:rPr>
              <a:t>s</a:t>
            </a:r>
            <a:r>
              <a:rPr sz="5800" i="1" spc="-248" dirty="0">
                <a:solidFill>
                  <a:srgbClr val="FF0000"/>
                </a:solidFill>
                <a:latin typeface="Georgia"/>
                <a:cs typeface="Georgia"/>
              </a:rPr>
              <a:t> </a:t>
            </a:r>
            <a:r>
              <a:rPr sz="5800" i="1" spc="-1376" dirty="0">
                <a:solidFill>
                  <a:srgbClr val="FF0000"/>
                </a:solidFill>
                <a:latin typeface="Georgia"/>
                <a:cs typeface="Georgia"/>
              </a:rPr>
              <a:t>a</a:t>
            </a:r>
            <a:r>
              <a:rPr sz="5800" i="1" spc="-1328" dirty="0">
                <a:solidFill>
                  <a:srgbClr val="FF0000"/>
                </a:solidFill>
                <a:latin typeface="Georgia"/>
                <a:cs typeface="Georgia"/>
              </a:rPr>
              <a:t>n</a:t>
            </a:r>
            <a:r>
              <a:rPr sz="5800" i="1" spc="-224" dirty="0">
                <a:solidFill>
                  <a:srgbClr val="FF0000"/>
                </a:solidFill>
                <a:latin typeface="Georgia"/>
                <a:cs typeface="Georgia"/>
              </a:rPr>
              <a:t> </a:t>
            </a:r>
            <a:r>
              <a:rPr sz="5800" i="1" spc="-792" dirty="0">
                <a:solidFill>
                  <a:srgbClr val="FF0000"/>
                </a:solidFill>
                <a:latin typeface="Georgia"/>
                <a:cs typeface="Georgia"/>
              </a:rPr>
              <a:t>A</a:t>
            </a:r>
            <a:r>
              <a:rPr sz="5800" i="1" spc="-1136" dirty="0">
                <a:solidFill>
                  <a:srgbClr val="FF0000"/>
                </a:solidFill>
                <a:latin typeface="Georgia"/>
                <a:cs typeface="Georgia"/>
              </a:rPr>
              <a:t>R</a:t>
            </a:r>
            <a:r>
              <a:rPr sz="5800" i="1" spc="-1056" dirty="0">
                <a:solidFill>
                  <a:srgbClr val="FF0000"/>
                </a:solidFill>
                <a:latin typeface="Georgia"/>
                <a:cs typeface="Georgia"/>
              </a:rPr>
              <a:t>T</a:t>
            </a:r>
            <a:r>
              <a:rPr sz="5800" i="1" spc="336" dirty="0">
                <a:solidFill>
                  <a:srgbClr val="FF0000"/>
                </a:solidFill>
                <a:latin typeface="Georgia"/>
                <a:cs typeface="Georgia"/>
              </a:rPr>
              <a:t>…</a:t>
            </a:r>
            <a:r>
              <a:rPr sz="5800" i="1" spc="-624" dirty="0">
                <a:solidFill>
                  <a:srgbClr val="FF0000"/>
                </a:solidFill>
                <a:latin typeface="Georgia"/>
                <a:cs typeface="Georgia"/>
              </a:rPr>
              <a:t>.</a:t>
            </a:r>
            <a:endParaRPr sz="5800">
              <a:latin typeface="Georgia"/>
              <a:cs typeface="Georgia"/>
            </a:endParaRPr>
          </a:p>
          <a:p>
            <a:pPr algn="ctr">
              <a:lnSpc>
                <a:spcPct val="100000"/>
              </a:lnSpc>
              <a:spcBef>
                <a:spcPts val="472"/>
              </a:spcBef>
            </a:pPr>
            <a:r>
              <a:rPr i="1" spc="88" dirty="0">
                <a:solidFill>
                  <a:srgbClr val="FF0000"/>
                </a:solidFill>
                <a:latin typeface="Calibri"/>
                <a:cs typeface="Calibri"/>
              </a:rPr>
              <a:t>A</a:t>
            </a:r>
            <a:r>
              <a:rPr i="1" spc="-448" dirty="0">
                <a:solidFill>
                  <a:srgbClr val="FF0000"/>
                </a:solidFill>
                <a:latin typeface="Calibri"/>
                <a:cs typeface="Calibri"/>
              </a:rPr>
              <a:t>dd</a:t>
            </a:r>
            <a:r>
              <a:rPr i="1" spc="-88" dirty="0">
                <a:solidFill>
                  <a:srgbClr val="FF0000"/>
                </a:solidFill>
                <a:latin typeface="Calibri"/>
                <a:cs typeface="Calibri"/>
              </a:rPr>
              <a:t> </a:t>
            </a:r>
            <a:r>
              <a:rPr i="1" spc="-352" dirty="0">
                <a:solidFill>
                  <a:srgbClr val="FF0000"/>
                </a:solidFill>
                <a:latin typeface="Calibri"/>
                <a:cs typeface="Calibri"/>
              </a:rPr>
              <a:t>y</a:t>
            </a:r>
            <a:r>
              <a:rPr i="1" spc="-648" dirty="0">
                <a:solidFill>
                  <a:srgbClr val="FF0000"/>
                </a:solidFill>
                <a:latin typeface="Calibri"/>
                <a:cs typeface="Calibri"/>
              </a:rPr>
              <a:t>o</a:t>
            </a:r>
            <a:r>
              <a:rPr i="1" spc="-336" dirty="0">
                <a:solidFill>
                  <a:srgbClr val="FF0000"/>
                </a:solidFill>
                <a:latin typeface="Calibri"/>
                <a:cs typeface="Calibri"/>
              </a:rPr>
              <a:t>u</a:t>
            </a:r>
            <a:r>
              <a:rPr i="1" spc="-272" dirty="0">
                <a:solidFill>
                  <a:srgbClr val="FF0000"/>
                </a:solidFill>
                <a:latin typeface="Calibri"/>
                <a:cs typeface="Calibri"/>
              </a:rPr>
              <a:t>r</a:t>
            </a:r>
            <a:r>
              <a:rPr i="1" spc="-96" dirty="0">
                <a:solidFill>
                  <a:srgbClr val="FF0000"/>
                </a:solidFill>
                <a:latin typeface="Calibri"/>
                <a:cs typeface="Calibri"/>
              </a:rPr>
              <a:t> </a:t>
            </a:r>
            <a:r>
              <a:rPr i="1" spc="-352" dirty="0">
                <a:solidFill>
                  <a:srgbClr val="FF0000"/>
                </a:solidFill>
                <a:latin typeface="Calibri"/>
                <a:cs typeface="Calibri"/>
              </a:rPr>
              <a:t>c</a:t>
            </a:r>
            <a:r>
              <a:rPr i="1" spc="-648" dirty="0">
                <a:solidFill>
                  <a:srgbClr val="FF0000"/>
                </a:solidFill>
                <a:latin typeface="Calibri"/>
                <a:cs typeface="Calibri"/>
              </a:rPr>
              <a:t>o</a:t>
            </a:r>
            <a:r>
              <a:rPr i="1" spc="-24" dirty="0">
                <a:solidFill>
                  <a:srgbClr val="FF0000"/>
                </a:solidFill>
                <a:latin typeface="Calibri"/>
                <a:cs typeface="Calibri"/>
              </a:rPr>
              <a:t>l</a:t>
            </a:r>
            <a:r>
              <a:rPr i="1" spc="-648" dirty="0">
                <a:solidFill>
                  <a:srgbClr val="FF0000"/>
                </a:solidFill>
                <a:latin typeface="Calibri"/>
                <a:cs typeface="Calibri"/>
              </a:rPr>
              <a:t>o</a:t>
            </a:r>
            <a:r>
              <a:rPr i="1" spc="-336" dirty="0">
                <a:solidFill>
                  <a:srgbClr val="FF0000"/>
                </a:solidFill>
                <a:latin typeface="Calibri"/>
                <a:cs typeface="Calibri"/>
              </a:rPr>
              <a:t>u</a:t>
            </a:r>
            <a:r>
              <a:rPr i="1" spc="-326" dirty="0">
                <a:solidFill>
                  <a:srgbClr val="FF0000"/>
                </a:solidFill>
                <a:latin typeface="Calibri"/>
                <a:cs typeface="Calibri"/>
              </a:rPr>
              <a:t>rs</a:t>
            </a:r>
            <a:r>
              <a:rPr i="1" spc="-112" dirty="0">
                <a:solidFill>
                  <a:srgbClr val="FF0000"/>
                </a:solidFill>
                <a:latin typeface="Calibri"/>
                <a:cs typeface="Calibri"/>
              </a:rPr>
              <a:t> </a:t>
            </a:r>
            <a:r>
              <a:rPr i="1" spc="-400" dirty="0">
                <a:solidFill>
                  <a:srgbClr val="FF0000"/>
                </a:solidFill>
                <a:latin typeface="Calibri"/>
                <a:cs typeface="Calibri"/>
              </a:rPr>
              <a:t>to</a:t>
            </a:r>
            <a:r>
              <a:rPr i="1" spc="-40" dirty="0">
                <a:solidFill>
                  <a:srgbClr val="FF0000"/>
                </a:solidFill>
                <a:latin typeface="Calibri"/>
                <a:cs typeface="Calibri"/>
              </a:rPr>
              <a:t> </a:t>
            </a:r>
            <a:r>
              <a:rPr i="1" spc="-24" dirty="0">
                <a:solidFill>
                  <a:srgbClr val="FF0000"/>
                </a:solidFill>
                <a:latin typeface="Calibri"/>
                <a:cs typeface="Calibri"/>
              </a:rPr>
              <a:t>i</a:t>
            </a:r>
            <a:r>
              <a:rPr i="1" spc="-136" dirty="0">
                <a:solidFill>
                  <a:srgbClr val="FF0000"/>
                </a:solidFill>
                <a:latin typeface="Calibri"/>
                <a:cs typeface="Calibri"/>
              </a:rPr>
              <a:t>t</a:t>
            </a:r>
            <a:r>
              <a:rPr i="1" spc="-56" dirty="0">
                <a:solidFill>
                  <a:srgbClr val="FF0000"/>
                </a:solidFill>
                <a:latin typeface="Calibri"/>
                <a:cs typeface="Calibri"/>
              </a:rPr>
              <a:t> </a:t>
            </a:r>
            <a:r>
              <a:rPr i="1" spc="-544" dirty="0">
                <a:solidFill>
                  <a:srgbClr val="FF0000"/>
                </a:solidFill>
                <a:latin typeface="Calibri"/>
                <a:cs typeface="Calibri"/>
              </a:rPr>
              <a:t>a</a:t>
            </a:r>
            <a:r>
              <a:rPr i="1" spc="-336" dirty="0">
                <a:solidFill>
                  <a:srgbClr val="FF0000"/>
                </a:solidFill>
                <a:latin typeface="Calibri"/>
                <a:cs typeface="Calibri"/>
              </a:rPr>
              <a:t>n</a:t>
            </a:r>
            <a:r>
              <a:rPr i="1" spc="-448" dirty="0">
                <a:solidFill>
                  <a:srgbClr val="FF0000"/>
                </a:solidFill>
                <a:latin typeface="Calibri"/>
                <a:cs typeface="Calibri"/>
              </a:rPr>
              <a:t>d</a:t>
            </a:r>
            <a:r>
              <a:rPr i="1" spc="-56" dirty="0">
                <a:solidFill>
                  <a:srgbClr val="FF0000"/>
                </a:solidFill>
                <a:latin typeface="Calibri"/>
                <a:cs typeface="Calibri"/>
              </a:rPr>
              <a:t> </a:t>
            </a:r>
            <a:r>
              <a:rPr i="1" spc="-920" dirty="0">
                <a:solidFill>
                  <a:srgbClr val="FF0000"/>
                </a:solidFill>
                <a:latin typeface="Calibri"/>
                <a:cs typeface="Calibri"/>
              </a:rPr>
              <a:t>m</a:t>
            </a:r>
            <a:r>
              <a:rPr i="1" spc="-544" dirty="0">
                <a:solidFill>
                  <a:srgbClr val="FF0000"/>
                </a:solidFill>
                <a:latin typeface="Calibri"/>
                <a:cs typeface="Calibri"/>
              </a:rPr>
              <a:t>a</a:t>
            </a:r>
            <a:r>
              <a:rPr i="1" spc="-488" dirty="0">
                <a:solidFill>
                  <a:srgbClr val="FF0000"/>
                </a:solidFill>
                <a:latin typeface="Calibri"/>
                <a:cs typeface="Calibri"/>
              </a:rPr>
              <a:t>ke</a:t>
            </a:r>
            <a:r>
              <a:rPr i="1" spc="-72" dirty="0">
                <a:solidFill>
                  <a:srgbClr val="FF0000"/>
                </a:solidFill>
                <a:latin typeface="Calibri"/>
                <a:cs typeface="Calibri"/>
              </a:rPr>
              <a:t> </a:t>
            </a:r>
            <a:r>
              <a:rPr i="1" spc="-352" dirty="0">
                <a:solidFill>
                  <a:srgbClr val="FF0000"/>
                </a:solidFill>
                <a:latin typeface="Calibri"/>
                <a:cs typeface="Calibri"/>
              </a:rPr>
              <a:t>y</a:t>
            </a:r>
            <a:r>
              <a:rPr i="1" spc="-648" dirty="0">
                <a:solidFill>
                  <a:srgbClr val="FF0000"/>
                </a:solidFill>
                <a:latin typeface="Calibri"/>
                <a:cs typeface="Calibri"/>
              </a:rPr>
              <a:t>o</a:t>
            </a:r>
            <a:r>
              <a:rPr i="1" spc="-336" dirty="0">
                <a:solidFill>
                  <a:srgbClr val="FF0000"/>
                </a:solidFill>
                <a:latin typeface="Calibri"/>
                <a:cs typeface="Calibri"/>
              </a:rPr>
              <a:t>u</a:t>
            </a:r>
            <a:r>
              <a:rPr i="1" spc="-272" dirty="0">
                <a:solidFill>
                  <a:srgbClr val="FF0000"/>
                </a:solidFill>
                <a:latin typeface="Calibri"/>
                <a:cs typeface="Calibri"/>
              </a:rPr>
              <a:t>r</a:t>
            </a:r>
            <a:r>
              <a:rPr i="1" spc="-96" dirty="0">
                <a:solidFill>
                  <a:srgbClr val="FF0000"/>
                </a:solidFill>
                <a:latin typeface="Calibri"/>
                <a:cs typeface="Calibri"/>
              </a:rPr>
              <a:t> </a:t>
            </a:r>
            <a:r>
              <a:rPr i="1" spc="-648" dirty="0">
                <a:solidFill>
                  <a:srgbClr val="FF0000"/>
                </a:solidFill>
                <a:latin typeface="Calibri"/>
                <a:cs typeface="Calibri"/>
              </a:rPr>
              <a:t>o</a:t>
            </a:r>
            <a:r>
              <a:rPr i="1" spc="-320" dirty="0">
                <a:solidFill>
                  <a:srgbClr val="FF0000"/>
                </a:solidFill>
                <a:latin typeface="Calibri"/>
                <a:cs typeface="Calibri"/>
              </a:rPr>
              <a:t>w</a:t>
            </a:r>
            <a:r>
              <a:rPr i="1" spc="-344" dirty="0">
                <a:solidFill>
                  <a:srgbClr val="FF0000"/>
                </a:solidFill>
                <a:latin typeface="Calibri"/>
                <a:cs typeface="Calibri"/>
              </a:rPr>
              <a:t>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Add A Footer</a:t>
            </a:r>
            <a:endParaRPr lang="en-US" dirty="0"/>
          </a:p>
        </p:txBody>
      </p:sp>
      <p:sp>
        <p:nvSpPr>
          <p:cNvPr id="3" name="Slide Number Placeholder 2"/>
          <p:cNvSpPr>
            <a:spLocks noGrp="1"/>
          </p:cNvSpPr>
          <p:nvPr>
            <p:ph type="sldNum" sz="quarter" idx="12"/>
          </p:nvPr>
        </p:nvSpPr>
        <p:spPr/>
        <p:txBody>
          <a:bodyPr/>
          <a:lstStyle/>
          <a:p>
            <a:fld id="{CB2079F2-58AF-ED44-82D7-E04B2F6FD686}" type="slidenum">
              <a:rPr lang="en-US" smtClean="0"/>
              <a:pPr/>
              <a:t>3</a:t>
            </a:fld>
            <a:endParaRPr lang="en-US" dirty="0"/>
          </a:p>
        </p:txBody>
      </p:sp>
      <p:pic>
        <p:nvPicPr>
          <p:cNvPr id="1026" name="Picture 2" descr="Types of AI: Use Cases, Courses and More!"/>
          <p:cNvPicPr>
            <a:picLocks noChangeAspect="1" noChangeArrowheads="1"/>
          </p:cNvPicPr>
          <p:nvPr/>
        </p:nvPicPr>
        <p:blipFill>
          <a:blip r:embed="rId2"/>
          <a:srcRect/>
          <a:stretch>
            <a:fillRect/>
          </a:stretch>
        </p:blipFill>
        <p:spPr bwMode="auto">
          <a:xfrm>
            <a:off x="0" y="0"/>
            <a:ext cx="15544800" cy="9620175"/>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Add A Footer</a:t>
            </a:r>
            <a:endParaRPr lang="en-US" dirty="0"/>
          </a:p>
        </p:txBody>
      </p:sp>
      <p:sp>
        <p:nvSpPr>
          <p:cNvPr id="3" name="Slide Number Placeholder 2"/>
          <p:cNvSpPr>
            <a:spLocks noGrp="1"/>
          </p:cNvSpPr>
          <p:nvPr>
            <p:ph type="sldNum" sz="quarter" idx="12"/>
          </p:nvPr>
        </p:nvSpPr>
        <p:spPr/>
        <p:txBody>
          <a:bodyPr/>
          <a:lstStyle/>
          <a:p>
            <a:fld id="{CB2079F2-58AF-ED44-82D7-E04B2F6FD686}" type="slidenum">
              <a:rPr lang="en-US" smtClean="0"/>
              <a:pPr/>
              <a:t>4</a:t>
            </a:fld>
            <a:endParaRPr lang="en-US" dirty="0"/>
          </a:p>
        </p:txBody>
      </p:sp>
      <p:pic>
        <p:nvPicPr>
          <p:cNvPr id="4" name="Picture 3" descr="three-ai-types.png"/>
          <p:cNvPicPr>
            <a:picLocks noChangeAspect="1"/>
          </p:cNvPicPr>
          <p:nvPr/>
        </p:nvPicPr>
        <p:blipFill>
          <a:blip r:embed="rId2"/>
          <a:srcRect b="9048"/>
          <a:stretch>
            <a:fillRect/>
          </a:stretch>
        </p:blipFill>
        <p:spPr>
          <a:xfrm>
            <a:off x="0" y="0"/>
            <a:ext cx="15544800" cy="964144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Add A Footer</a:t>
            </a:r>
            <a:endParaRPr lang="en-US" dirty="0"/>
          </a:p>
        </p:txBody>
      </p:sp>
      <p:sp>
        <p:nvSpPr>
          <p:cNvPr id="3" name="Slide Number Placeholder 2"/>
          <p:cNvSpPr>
            <a:spLocks noGrp="1"/>
          </p:cNvSpPr>
          <p:nvPr>
            <p:ph type="sldNum" sz="quarter" idx="12"/>
          </p:nvPr>
        </p:nvSpPr>
        <p:spPr/>
        <p:txBody>
          <a:bodyPr/>
          <a:lstStyle/>
          <a:p>
            <a:fld id="{CB2079F2-58AF-ED44-82D7-E04B2F6FD686}" type="slidenum">
              <a:rPr lang="en-US" smtClean="0"/>
              <a:pPr/>
              <a:t>5</a:t>
            </a:fld>
            <a:endParaRPr lang="en-US" dirty="0"/>
          </a:p>
        </p:txBody>
      </p:sp>
      <p:pic>
        <p:nvPicPr>
          <p:cNvPr id="4" name="Picture 3" descr="different-types-of-ai-1024x683.png"/>
          <p:cNvPicPr>
            <a:picLocks noChangeAspect="1"/>
          </p:cNvPicPr>
          <p:nvPr/>
        </p:nvPicPr>
        <p:blipFill>
          <a:blip r:embed="rId2"/>
          <a:srcRect b="17119"/>
          <a:stretch>
            <a:fillRect/>
          </a:stretch>
        </p:blipFill>
        <p:spPr>
          <a:xfrm>
            <a:off x="1657350" y="857250"/>
            <a:ext cx="13887450" cy="767715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hidden="1">
            <a:extLst>
              <a:ext uri="{FF2B5EF4-FFF2-40B4-BE49-F238E27FC236}">
                <a16:creationId xmlns="" xmlns:a16="http://schemas.microsoft.com/office/drawing/2014/main" id="{37FF5FC3-6C58-4BC4-B001-7D3EF1D025A7}"/>
              </a:ext>
            </a:extLst>
          </p:cNvPr>
          <p:cNvSpPr>
            <a:spLocks noGrp="1"/>
          </p:cNvSpPr>
          <p:nvPr>
            <p:ph type="title"/>
          </p:nvPr>
        </p:nvSpPr>
        <p:spPr/>
        <p:txBody>
          <a:bodyPr/>
          <a:lstStyle/>
          <a:p>
            <a:r>
              <a:rPr lang="en-US" dirty="0"/>
              <a:t>Front cover</a:t>
            </a:r>
          </a:p>
        </p:txBody>
      </p:sp>
      <p:pic>
        <p:nvPicPr>
          <p:cNvPr id="13" name="Picture Placeholder 12" descr="Building Staircase">
            <a:extLst>
              <a:ext uri="{FF2B5EF4-FFF2-40B4-BE49-F238E27FC236}">
                <a16:creationId xmlns="" xmlns:a16="http://schemas.microsoft.com/office/drawing/2014/main" id="{C0D14591-01BF-C54A-921C-0CCEFC7F58B5}"/>
              </a:ext>
            </a:extLst>
          </p:cNvPr>
          <p:cNvPicPr>
            <a:picLocks noGrp="1" noChangeAspect="1"/>
          </p:cNvPicPr>
          <p:nvPr>
            <p:ph type="pic" sz="quarter" idx="10"/>
          </p:nvPr>
        </p:nvPicPr>
        <p:blipFill>
          <a:blip r:embed="rId2">
            <a:duotone>
              <a:prstClr val="black"/>
              <a:schemeClr val="accent3">
                <a:tint val="45000"/>
                <a:satMod val="400000"/>
              </a:schemeClr>
            </a:duotone>
            <a:alphaModFix amt="40000"/>
          </a:blip>
          <a:srcRect l="11062" r="11062"/>
          <a:stretch>
            <a:fillRect/>
          </a:stretch>
        </p:blipFill>
        <p:spPr>
          <a:xfrm>
            <a:off x="8080375" y="0"/>
            <a:ext cx="7091363" cy="10058400"/>
          </a:xfrm>
        </p:spPr>
      </p:pic>
      <p:sp>
        <p:nvSpPr>
          <p:cNvPr id="12" name="Rectangle 11"/>
          <p:cNvSpPr/>
          <p:nvPr/>
        </p:nvSpPr>
        <p:spPr>
          <a:xfrm>
            <a:off x="1068705" y="535519"/>
            <a:ext cx="13407390" cy="2161961"/>
          </a:xfrm>
          <a:prstGeom prst="rect">
            <a:avLst/>
          </a:prstGeom>
          <a:effectLst>
            <a:glow rad="228600">
              <a:schemeClr val="accent2">
                <a:satMod val="175000"/>
                <a:alpha val="40000"/>
              </a:schemeClr>
            </a:glow>
          </a:effectLst>
        </p:spPr>
        <p:style>
          <a:lnRef idx="3">
            <a:schemeClr val="lt1"/>
          </a:lnRef>
          <a:fillRef idx="1">
            <a:schemeClr val="dk1"/>
          </a:fillRef>
          <a:effectRef idx="1">
            <a:schemeClr val="dk1"/>
          </a:effectRef>
          <a:fontRef idx="minor">
            <a:schemeClr val="lt1"/>
          </a:fontRef>
        </p:style>
        <p:txBody>
          <a:bodyPr rtlCol="0" anchor="ctr"/>
          <a:lstStyle/>
          <a:p>
            <a:pPr algn="ctr"/>
            <a:endParaRPr lang="en-US" dirty="0">
              <a:solidFill>
                <a:schemeClr val="bg1"/>
              </a:solidFill>
            </a:endParaRPr>
          </a:p>
        </p:txBody>
      </p:sp>
      <p:sp>
        <p:nvSpPr>
          <p:cNvPr id="14" name="TextBox 13"/>
          <p:cNvSpPr txBox="1"/>
          <p:nvPr/>
        </p:nvSpPr>
        <p:spPr>
          <a:xfrm>
            <a:off x="1737360" y="910018"/>
            <a:ext cx="12146280" cy="1569660"/>
          </a:xfrm>
          <a:prstGeom prst="rect">
            <a:avLst/>
          </a:prstGeom>
          <a:noFill/>
        </p:spPr>
        <p:txBody>
          <a:bodyPr wrap="square" rtlCol="0">
            <a:spAutoFit/>
          </a:bodyPr>
          <a:lstStyle/>
          <a:p>
            <a:pPr algn="ctr"/>
            <a:r>
              <a:rPr lang="en-US" sz="9600" b="1" dirty="0" smtClean="0">
                <a:solidFill>
                  <a:schemeClr val="bg1"/>
                </a:solidFill>
              </a:rPr>
              <a:t>DOMAINS OF AI</a:t>
            </a:r>
            <a:endParaRPr lang="en-US" b="1" dirty="0">
              <a:solidFill>
                <a:schemeClr val="bg1"/>
              </a:solidFill>
            </a:endParaRPr>
          </a:p>
        </p:txBody>
      </p:sp>
      <p:pic>
        <p:nvPicPr>
          <p:cNvPr id="15" name="Picture 14" descr="artificial intelligenc.jpg"/>
          <p:cNvPicPr>
            <a:picLocks noChangeAspect="1"/>
          </p:cNvPicPr>
          <p:nvPr/>
        </p:nvPicPr>
        <p:blipFill>
          <a:blip r:embed="rId3"/>
          <a:stretch>
            <a:fillRect/>
          </a:stretch>
        </p:blipFill>
        <p:spPr>
          <a:xfrm>
            <a:off x="7354513" y="3547110"/>
            <a:ext cx="8190287" cy="4286250"/>
          </a:xfrm>
          <a:prstGeom prst="rect">
            <a:avLst/>
          </a:prstGeom>
        </p:spPr>
      </p:pic>
      <p:sp>
        <p:nvSpPr>
          <p:cNvPr id="16" name="TextBox 15"/>
          <p:cNvSpPr txBox="1"/>
          <p:nvPr/>
        </p:nvSpPr>
        <p:spPr>
          <a:xfrm>
            <a:off x="670560" y="3230880"/>
            <a:ext cx="5897880" cy="5816977"/>
          </a:xfrm>
          <a:prstGeom prst="rect">
            <a:avLst/>
          </a:prstGeom>
          <a:noFill/>
        </p:spPr>
        <p:txBody>
          <a:bodyPr wrap="square" rtlCol="0">
            <a:spAutoFit/>
          </a:bodyPr>
          <a:lstStyle/>
          <a:p>
            <a:r>
              <a:rPr lang="en-US" sz="2800" dirty="0" smtClean="0">
                <a:solidFill>
                  <a:schemeClr val="bg1"/>
                </a:solidFill>
                <a:latin typeface="Arial Black" pitchFamily="34" charset="0"/>
              </a:rPr>
              <a:t>Every machine or organism is made of smaller parts that perform a specific type of task. Similarly, the AI system is also  built from different smaller mechanisms that help the AI to work properly. These  working mechanisms are the different components with which the AI system can work. They are commonly called </a:t>
            </a:r>
            <a:r>
              <a:rPr lang="en-US" sz="3200" u="sng" dirty="0" smtClean="0">
                <a:solidFill>
                  <a:srgbClr val="FFFF00"/>
                </a:solidFill>
                <a:latin typeface="Arial Black" pitchFamily="34" charset="0"/>
              </a:rPr>
              <a:t>Domains Of AI</a:t>
            </a:r>
            <a:r>
              <a:rPr lang="en-US" sz="2800" dirty="0" smtClean="0">
                <a:solidFill>
                  <a:schemeClr val="bg1"/>
                </a:solidFill>
                <a:latin typeface="Arial Black" pitchFamily="34" charset="0"/>
              </a:rPr>
              <a:t>.</a:t>
            </a:r>
            <a:endParaRPr lang="en-US" sz="2800" dirty="0">
              <a:solidFill>
                <a:schemeClr val="bg1"/>
              </a:solidFill>
              <a:latin typeface="Arial Black" pitchFamily="34" charset="0"/>
            </a:endParaRPr>
          </a:p>
        </p:txBody>
      </p:sp>
    </p:spTree>
    <p:extLst>
      <p:ext uri="{BB962C8B-B14F-4D97-AF65-F5344CB8AC3E}">
        <p14:creationId xmlns="" xmlns:p14="http://schemas.microsoft.com/office/powerpoint/2010/main" val="270868331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rtificial Intelligence Explained In 2 Minutes.mp4">
            <a:hlinkClick r:id="" action="ppaction://media"/>
          </p:cNvPr>
          <p:cNvPicPr>
            <a:picLocks noRot="1" noChangeAspect="1"/>
          </p:cNvPicPr>
          <p:nvPr>
            <a:videoFile r:link="rId1"/>
          </p:nvPr>
        </p:nvPicPr>
        <p:blipFill>
          <a:blip r:embed="rId3"/>
          <a:stretch>
            <a:fillRect/>
          </a:stretch>
        </p:blipFill>
        <p:spPr>
          <a:xfrm>
            <a:off x="0" y="-101680"/>
            <a:ext cx="15361920" cy="97790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Placeholder 77" descr="White polygon glass ceiling from below.">
            <a:extLst>
              <a:ext uri="{FF2B5EF4-FFF2-40B4-BE49-F238E27FC236}">
                <a16:creationId xmlns="" xmlns:a16="http://schemas.microsoft.com/office/drawing/2014/main" id="{1ECA78C0-9C50-154A-A1E4-8BD502AB0E65}"/>
              </a:ext>
            </a:extLst>
          </p:cNvPr>
          <p:cNvPicPr>
            <a:picLocks noGrp="1" noChangeAspect="1"/>
          </p:cNvPicPr>
          <p:nvPr>
            <p:ph type="pic" sz="quarter" idx="24"/>
          </p:nvPr>
        </p:nvPicPr>
        <p:blipFill>
          <a:blip r:embed="rId2" cstate="print">
            <a:extLst>
              <a:ext uri="{28A0092B-C50C-407E-A947-70E740481C1C}">
                <a14:useLocalDpi xmlns="" xmlns:a14="http://schemas.microsoft.com/office/drawing/2010/main"/>
              </a:ext>
            </a:extLst>
          </a:blip>
          <a:srcRect l="50" r="50"/>
          <a:stretch>
            <a:fillRect/>
          </a:stretch>
        </p:blipFill>
        <p:spPr/>
      </p:pic>
      <p:sp>
        <p:nvSpPr>
          <p:cNvPr id="131" name="Date Placeholder 4">
            <a:extLst>
              <a:ext uri="{FF2B5EF4-FFF2-40B4-BE49-F238E27FC236}">
                <a16:creationId xmlns="" xmlns:a16="http://schemas.microsoft.com/office/drawing/2014/main" id="{5B1FE430-821F-F740-A0BA-C77C8CD12E2C}"/>
              </a:ext>
            </a:extLst>
          </p:cNvPr>
          <p:cNvSpPr txBox="1">
            <a:spLocks/>
          </p:cNvSpPr>
          <p:nvPr/>
        </p:nvSpPr>
        <p:spPr>
          <a:xfrm>
            <a:off x="175256" y="9569837"/>
            <a:ext cx="3497262" cy="442138"/>
          </a:xfrm>
          <a:prstGeom prst="rect">
            <a:avLst/>
          </a:prstGeom>
        </p:spPr>
        <p:txBody>
          <a:bodyPr vert="horz" lIns="91440" tIns="45720" rIns="91440" bIns="45720" rtlCol="0">
            <a:normAutofit/>
          </a:bodyPr>
          <a:lstStyle>
            <a:lvl1pPr marL="0" indent="0" algn="r" defTabSz="1341150" rtl="0" eaLnBrk="1" latinLnBrk="0" hangingPunct="1">
              <a:lnSpc>
                <a:spcPct val="90000"/>
              </a:lnSpc>
              <a:spcBef>
                <a:spcPts val="1467"/>
              </a:spcBef>
              <a:buFont typeface="Arial" panose="020B0604020202020204" pitchFamily="34" charset="0"/>
              <a:buNone/>
              <a:defRPr sz="1800" kern="1200">
                <a:solidFill>
                  <a:schemeClr val="tx1"/>
                </a:solidFill>
                <a:latin typeface="+mn-lt"/>
                <a:ea typeface="+mn-ea"/>
                <a:cs typeface="+mn-cs"/>
              </a:defRPr>
            </a:lvl1pPr>
            <a:lvl2pPr marL="1005863" indent="-335288" algn="l" defTabSz="1341150" rtl="0" eaLnBrk="1" latinLnBrk="0" hangingPunct="1">
              <a:lnSpc>
                <a:spcPct val="90000"/>
              </a:lnSpc>
              <a:spcBef>
                <a:spcPts val="733"/>
              </a:spcBef>
              <a:buFont typeface="Arial" panose="020B0604020202020204" pitchFamily="34" charset="0"/>
              <a:buChar char="•"/>
              <a:defRPr sz="3520" kern="1200">
                <a:solidFill>
                  <a:schemeClr val="tx1"/>
                </a:solidFill>
                <a:latin typeface="+mn-lt"/>
                <a:ea typeface="+mn-ea"/>
                <a:cs typeface="+mn-cs"/>
              </a:defRPr>
            </a:lvl2pPr>
            <a:lvl3pPr marL="1676438" indent="-335288" algn="l" defTabSz="1341150" rtl="0" eaLnBrk="1" latinLnBrk="0" hangingPunct="1">
              <a:lnSpc>
                <a:spcPct val="90000"/>
              </a:lnSpc>
              <a:spcBef>
                <a:spcPts val="733"/>
              </a:spcBef>
              <a:buFont typeface="Arial" panose="020B0604020202020204" pitchFamily="34" charset="0"/>
              <a:buChar char="•"/>
              <a:defRPr sz="2933" kern="1200">
                <a:solidFill>
                  <a:schemeClr val="tx1"/>
                </a:solidFill>
                <a:latin typeface="+mn-lt"/>
                <a:ea typeface="+mn-ea"/>
                <a:cs typeface="+mn-cs"/>
              </a:defRPr>
            </a:lvl3pPr>
            <a:lvl4pPr marL="2347013"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4pPr>
            <a:lvl5pPr marL="301758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5pPr>
            <a:lvl6pPr marL="368816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739"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314"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90" indent="-335288" algn="l" defTabSz="1341150"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a:lstStyle>
          <a:p>
            <a:pPr algn="l"/>
            <a:fld id="{CA57DB99-757B-E84B-B985-E95DD1729071}" type="datetime1">
              <a:rPr lang="en-US" smtClean="0">
                <a:solidFill>
                  <a:schemeClr val="bg1"/>
                </a:solidFill>
              </a:rPr>
              <a:pPr algn="l"/>
              <a:t>01-Aug-25</a:t>
            </a:fld>
            <a:endParaRPr lang="en-US" dirty="0">
              <a:solidFill>
                <a:schemeClr val="bg1"/>
              </a:solidFill>
            </a:endParaRPr>
          </a:p>
        </p:txBody>
      </p:sp>
      <p:sp>
        <p:nvSpPr>
          <p:cNvPr id="50" name="Footer Placeholder 49">
            <a:extLst>
              <a:ext uri="{FF2B5EF4-FFF2-40B4-BE49-F238E27FC236}">
                <a16:creationId xmlns="" xmlns:a16="http://schemas.microsoft.com/office/drawing/2014/main" id="{65C4D51A-B5B1-9B40-B6B3-EAE4193B4B1D}"/>
              </a:ext>
            </a:extLst>
          </p:cNvPr>
          <p:cNvSpPr>
            <a:spLocks noGrp="1"/>
          </p:cNvSpPr>
          <p:nvPr>
            <p:ph type="ftr" sz="quarter" idx="11"/>
          </p:nvPr>
        </p:nvSpPr>
        <p:spPr>
          <a:xfrm>
            <a:off x="7696200" y="9624299"/>
            <a:ext cx="5246370" cy="442576"/>
          </a:xfrm>
        </p:spPr>
        <p:txBody>
          <a:bodyPr/>
          <a:lstStyle/>
          <a:p>
            <a:r>
              <a:rPr lang="en-US" dirty="0">
                <a:solidFill>
                  <a:schemeClr val="bg1"/>
                </a:solidFill>
              </a:rPr>
              <a:t>Add A Footer</a:t>
            </a:r>
          </a:p>
        </p:txBody>
      </p:sp>
      <p:sp>
        <p:nvSpPr>
          <p:cNvPr id="130" name="Slide Number Placeholder 3">
            <a:extLst>
              <a:ext uri="{FF2B5EF4-FFF2-40B4-BE49-F238E27FC236}">
                <a16:creationId xmlns="" xmlns:a16="http://schemas.microsoft.com/office/drawing/2014/main" id="{04133367-5E2E-4E41-98EF-1FB7648B7C8E}"/>
              </a:ext>
            </a:extLst>
          </p:cNvPr>
          <p:cNvSpPr txBox="1">
            <a:spLocks/>
          </p:cNvSpPr>
          <p:nvPr/>
        </p:nvSpPr>
        <p:spPr>
          <a:xfrm>
            <a:off x="13226902" y="9620175"/>
            <a:ext cx="2153468" cy="438225"/>
          </a:xfrm>
          <a:prstGeom prst="rect">
            <a:avLst/>
          </a:prstGeom>
        </p:spPr>
        <p:txBody>
          <a:bodyPr vert="horz" lIns="91440" tIns="45720" rIns="91440" bIns="45720" rtlCol="0" anchor="ctr"/>
          <a:lstStyle>
            <a:defPPr>
              <a:defRPr lang="en-US"/>
            </a:defPPr>
            <a:lvl1pPr marL="0" algn="ctr" defTabSz="457200" rtl="0" eaLnBrk="1" latinLnBrk="0" hangingPunct="1">
              <a:defRPr sz="176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chemeClr val="bg1"/>
                </a:solidFill>
              </a:rPr>
              <a:pPr algn="r"/>
              <a:t>8</a:t>
            </a:fld>
            <a:endParaRPr lang="en-US" dirty="0">
              <a:solidFill>
                <a:schemeClr val="bg1"/>
              </a:solidFill>
            </a:endParaRPr>
          </a:p>
        </p:txBody>
      </p:sp>
      <p:sp>
        <p:nvSpPr>
          <p:cNvPr id="67" name="Rectangle 66"/>
          <p:cNvSpPr/>
          <p:nvPr/>
        </p:nvSpPr>
        <p:spPr>
          <a:xfrm>
            <a:off x="1068705" y="535519"/>
            <a:ext cx="13407390" cy="2161961"/>
          </a:xfrm>
          <a:prstGeom prst="rect">
            <a:avLst/>
          </a:prstGeom>
          <a:effectLst>
            <a:glow rad="228600">
              <a:schemeClr val="accent2">
                <a:satMod val="175000"/>
                <a:alpha val="40000"/>
              </a:schemeClr>
            </a:glow>
          </a:effectLst>
        </p:spPr>
        <p:style>
          <a:lnRef idx="3">
            <a:schemeClr val="lt1"/>
          </a:lnRef>
          <a:fillRef idx="1">
            <a:schemeClr val="dk1"/>
          </a:fillRef>
          <a:effectRef idx="1">
            <a:schemeClr val="dk1"/>
          </a:effectRef>
          <a:fontRef idx="minor">
            <a:schemeClr val="lt1"/>
          </a:fontRef>
        </p:style>
        <p:txBody>
          <a:bodyPr rtlCol="0" anchor="ctr"/>
          <a:lstStyle/>
          <a:p>
            <a:pPr algn="ctr"/>
            <a:endParaRPr lang="en-US" dirty="0">
              <a:solidFill>
                <a:schemeClr val="bg1"/>
              </a:solidFill>
            </a:endParaRPr>
          </a:p>
        </p:txBody>
      </p:sp>
      <p:sp>
        <p:nvSpPr>
          <p:cNvPr id="68" name="TextBox 67"/>
          <p:cNvSpPr txBox="1"/>
          <p:nvPr/>
        </p:nvSpPr>
        <p:spPr>
          <a:xfrm>
            <a:off x="1737360" y="910018"/>
            <a:ext cx="12146280" cy="1569660"/>
          </a:xfrm>
          <a:prstGeom prst="rect">
            <a:avLst/>
          </a:prstGeom>
          <a:noFill/>
        </p:spPr>
        <p:txBody>
          <a:bodyPr wrap="square" rtlCol="0">
            <a:spAutoFit/>
          </a:bodyPr>
          <a:lstStyle/>
          <a:p>
            <a:pPr algn="ctr"/>
            <a:r>
              <a:rPr lang="en-US" sz="9600" b="1" dirty="0" smtClean="0">
                <a:solidFill>
                  <a:schemeClr val="bg1"/>
                </a:solidFill>
              </a:rPr>
              <a:t>DOMAINS OF AI</a:t>
            </a:r>
          </a:p>
        </p:txBody>
      </p:sp>
      <p:sp>
        <p:nvSpPr>
          <p:cNvPr id="69" name="TextBox 68"/>
          <p:cNvSpPr txBox="1"/>
          <p:nvPr/>
        </p:nvSpPr>
        <p:spPr>
          <a:xfrm>
            <a:off x="670559" y="3230880"/>
            <a:ext cx="13805535" cy="5509200"/>
          </a:xfrm>
          <a:prstGeom prst="rect">
            <a:avLst/>
          </a:prstGeom>
          <a:noFill/>
        </p:spPr>
        <p:txBody>
          <a:bodyPr wrap="square" rtlCol="0">
            <a:spAutoFit/>
          </a:bodyPr>
          <a:lstStyle/>
          <a:p>
            <a:pPr algn="ctr"/>
            <a:r>
              <a:rPr lang="en-US" sz="4400" dirty="0" smtClean="0">
                <a:solidFill>
                  <a:schemeClr val="bg1"/>
                </a:solidFill>
                <a:latin typeface="Arial Black" pitchFamily="34" charset="0"/>
              </a:rPr>
              <a:t>Artificial intelligence  </a:t>
            </a:r>
            <a:r>
              <a:rPr lang="en-US" sz="4400" dirty="0" smtClean="0">
                <a:latin typeface="Arial Black" pitchFamily="34" charset="0"/>
              </a:rPr>
              <a:t>(AI) is the part of </a:t>
            </a:r>
            <a:r>
              <a:rPr lang="en-US" sz="4400" dirty="0" smtClean="0">
                <a:solidFill>
                  <a:schemeClr val="bg1"/>
                </a:solidFill>
                <a:latin typeface="Arial Black" pitchFamily="34" charset="0"/>
              </a:rPr>
              <a:t>computer science conc</a:t>
            </a:r>
            <a:r>
              <a:rPr lang="en-US" sz="4400" dirty="0" smtClean="0">
                <a:latin typeface="Arial Black" pitchFamily="34" charset="0"/>
              </a:rPr>
              <a:t>erned with designing </a:t>
            </a:r>
            <a:r>
              <a:rPr lang="en-US" sz="4400" dirty="0" smtClean="0">
                <a:solidFill>
                  <a:schemeClr val="bg1"/>
                </a:solidFill>
                <a:latin typeface="Arial Black" pitchFamily="34" charset="0"/>
              </a:rPr>
              <a:t>intelligent computer</a:t>
            </a:r>
            <a:r>
              <a:rPr lang="en-US" sz="4400" dirty="0" smtClean="0">
                <a:latin typeface="Arial Black" pitchFamily="34" charset="0"/>
              </a:rPr>
              <a:t> systems, that is</a:t>
            </a:r>
            <a:r>
              <a:rPr lang="en-US" sz="4400" dirty="0" smtClean="0">
                <a:solidFill>
                  <a:schemeClr val="bg1"/>
                </a:solidFill>
                <a:latin typeface="Arial Black" pitchFamily="34" charset="0"/>
              </a:rPr>
              <a:t>, systems that exhibit </a:t>
            </a:r>
            <a:r>
              <a:rPr lang="en-US" sz="4400" dirty="0" smtClean="0">
                <a:latin typeface="Arial Black" pitchFamily="34" charset="0"/>
              </a:rPr>
              <a:t>characteristics we </a:t>
            </a:r>
            <a:r>
              <a:rPr lang="en-US" sz="4400" dirty="0" smtClean="0">
                <a:solidFill>
                  <a:schemeClr val="bg1"/>
                </a:solidFill>
                <a:latin typeface="Arial Black" pitchFamily="34" charset="0"/>
              </a:rPr>
              <a:t>associate with </a:t>
            </a:r>
            <a:r>
              <a:rPr lang="en-US" sz="4400" dirty="0" smtClean="0">
                <a:latin typeface="Arial Black" pitchFamily="34" charset="0"/>
              </a:rPr>
              <a:t>intelligence in human </a:t>
            </a:r>
            <a:r>
              <a:rPr lang="en-US" sz="4400" dirty="0" smtClean="0">
                <a:solidFill>
                  <a:schemeClr val="bg1"/>
                </a:solidFill>
                <a:latin typeface="Arial Black" pitchFamily="34" charset="0"/>
              </a:rPr>
              <a:t>behavior- </a:t>
            </a:r>
            <a:r>
              <a:rPr lang="en-US" sz="4400" dirty="0" smtClean="0">
                <a:latin typeface="Arial Black" pitchFamily="34" charset="0"/>
              </a:rPr>
              <a:t>understanding </a:t>
            </a:r>
            <a:r>
              <a:rPr lang="en-US" sz="4400" dirty="0" smtClean="0">
                <a:solidFill>
                  <a:schemeClr val="bg1"/>
                </a:solidFill>
                <a:latin typeface="Arial Black" pitchFamily="34" charset="0"/>
              </a:rPr>
              <a:t>language,learning,</a:t>
            </a:r>
            <a:r>
              <a:rPr lang="en-US" sz="4400" dirty="0" smtClean="0">
                <a:latin typeface="Arial Black" pitchFamily="34" charset="0"/>
              </a:rPr>
              <a:t>reasoning,solving</a:t>
            </a:r>
            <a:r>
              <a:rPr lang="en-US" sz="4400" dirty="0" smtClean="0">
                <a:solidFill>
                  <a:schemeClr val="bg1"/>
                </a:solidFill>
                <a:latin typeface="Arial Black" pitchFamily="34" charset="0"/>
              </a:rPr>
              <a:t> problems, </a:t>
            </a:r>
            <a:r>
              <a:rPr lang="en-US" sz="4400" dirty="0" smtClean="0">
                <a:latin typeface="Arial Black" pitchFamily="34" charset="0"/>
              </a:rPr>
              <a:t>and so on.</a:t>
            </a:r>
            <a:endParaRPr lang="en-US" sz="4400" dirty="0">
              <a:latin typeface="Arial Black" pitchFamily="34" charset="0"/>
            </a:endParaRPr>
          </a:p>
        </p:txBody>
      </p:sp>
    </p:spTree>
    <p:extLst>
      <p:ext uri="{BB962C8B-B14F-4D97-AF65-F5344CB8AC3E}">
        <p14:creationId xmlns="" xmlns:p14="http://schemas.microsoft.com/office/powerpoint/2010/main" val="478419455"/>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705" y="535519"/>
            <a:ext cx="6764655" cy="1944159"/>
          </a:xfrm>
        </p:spPr>
        <p:txBody>
          <a:bodyPr/>
          <a:lstStyle/>
          <a:p>
            <a:pPr algn="ctr"/>
            <a:r>
              <a:rPr lang="en-US" b="1" dirty="0" smtClean="0"/>
              <a:t>DOMAINS OF AI</a:t>
            </a:r>
            <a:endParaRPr lang="en-US" b="1" dirty="0"/>
          </a:p>
        </p:txBody>
      </p:sp>
      <p:pic>
        <p:nvPicPr>
          <p:cNvPr id="3" name="Picture 2" descr="domains-of-ai.jpeg"/>
          <p:cNvPicPr>
            <a:picLocks noChangeAspect="1"/>
          </p:cNvPicPr>
          <p:nvPr/>
        </p:nvPicPr>
        <p:blipFill>
          <a:blip r:embed="rId2"/>
          <a:stretch>
            <a:fillRect/>
          </a:stretch>
        </p:blipFill>
        <p:spPr>
          <a:xfrm>
            <a:off x="807720" y="3032760"/>
            <a:ext cx="14157960" cy="5781604"/>
          </a:xfrm>
          <a:prstGeom prst="rect">
            <a:avLst/>
          </a:prstGeom>
        </p:spPr>
      </p:pic>
      <p:sp>
        <p:nvSpPr>
          <p:cNvPr id="4" name="TextBox 3"/>
          <p:cNvSpPr txBox="1"/>
          <p:nvPr/>
        </p:nvSpPr>
        <p:spPr>
          <a:xfrm>
            <a:off x="1645920" y="7208520"/>
            <a:ext cx="2865120" cy="584775"/>
          </a:xfrm>
          <a:prstGeom prst="rect">
            <a:avLst/>
          </a:prstGeom>
          <a:solidFill>
            <a:schemeClr val="accent1">
              <a:lumMod val="40000"/>
              <a:lumOff val="60000"/>
            </a:schemeClr>
          </a:solidFill>
        </p:spPr>
        <p:txBody>
          <a:bodyPr wrap="square" rtlCol="0">
            <a:spAutoFit/>
          </a:bodyPr>
          <a:lstStyle/>
          <a:p>
            <a:pPr algn="ctr"/>
            <a:r>
              <a:rPr lang="en-US" sz="3200" b="1" dirty="0" smtClean="0"/>
              <a:t>BIG DATA</a:t>
            </a:r>
            <a:endParaRPr lang="en-US" b="1" dirty="0"/>
          </a:p>
        </p:txBody>
      </p:sp>
      <p:pic>
        <p:nvPicPr>
          <p:cNvPr id="1026" name="Picture 2" descr="C:\Program Files (x86)\Microsoft Office\MEDIA\CAGCAT10\j0205582.wmf"/>
          <p:cNvPicPr>
            <a:picLocks noChangeAspect="1" noChangeArrowheads="1"/>
          </p:cNvPicPr>
          <p:nvPr/>
        </p:nvPicPr>
        <p:blipFill>
          <a:blip r:embed="rId3"/>
          <a:srcRect/>
          <a:stretch>
            <a:fillRect/>
          </a:stretch>
        </p:blipFill>
        <p:spPr bwMode="auto">
          <a:xfrm>
            <a:off x="12461900" y="2849880"/>
            <a:ext cx="2503780" cy="2297601"/>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OMAINS OF AI">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entury Schoolbook">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f44934369_win32_fixed" id="{A57E3B7E-216B-4913-AD85-F9D9E881E159}" vid="{DD3C746E-3C49-4BD4-9D89-026E4AD7B8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0EDC20-75F1-41F3-8E71-DC47305F7D67}">
  <ds:schemaRefs>
    <ds:schemaRef ds:uri="http://schemas.microsoft.com/sharepoint/v3/contenttype/forms"/>
  </ds:schemaRefs>
</ds:datastoreItem>
</file>

<file path=customXml/itemProps2.xml><?xml version="1.0" encoding="utf-8"?>
<ds:datastoreItem xmlns:ds="http://schemas.openxmlformats.org/officeDocument/2006/customXml" ds:itemID="{A2774818-9834-4CF3-AE8B-542344A35FF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B69BDFAD-DF95-4F12-9650-DA95EC3A5F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DOMAINS OF AI</Template>
  <TotalTime>0</TotalTime>
  <Words>843</Words>
  <Application>Microsoft Office PowerPoint</Application>
  <PresentationFormat>Custom</PresentationFormat>
  <Paragraphs>131</Paragraphs>
  <Slides>24</Slides>
  <Notes>0</Notes>
  <HiddenSlides>0</HiddenSlides>
  <MMClips>1</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DOMAINS OF AI</vt:lpstr>
      <vt:lpstr>Slide 1</vt:lpstr>
      <vt:lpstr>Slide 2</vt:lpstr>
      <vt:lpstr>Slide 3</vt:lpstr>
      <vt:lpstr>Slide 4</vt:lpstr>
      <vt:lpstr>Slide 5</vt:lpstr>
      <vt:lpstr>Front cover</vt:lpstr>
      <vt:lpstr>Slide 7</vt:lpstr>
      <vt:lpstr>Slide 8</vt:lpstr>
      <vt:lpstr>DOMAINS OF AI</vt:lpstr>
      <vt:lpstr>BIG DATA</vt:lpstr>
      <vt:lpstr>USAGE OF BIG DATA</vt:lpstr>
      <vt:lpstr>NATURAL LANGUAGE PROCESSING</vt:lpstr>
      <vt:lpstr>COMPUTER VISION(CV)</vt:lpstr>
      <vt:lpstr>Slide 14</vt:lpstr>
      <vt:lpstr>ADVANTAGES OF ARTIFICIAL INTELLIGENCE</vt:lpstr>
      <vt:lpstr>ADVANTAGES OF ARTIFICIAL INTELLIGENCE</vt:lpstr>
      <vt:lpstr>ADVANTAGES OF ARTIFICIAL INTELLIGENCE</vt:lpstr>
      <vt:lpstr>Slide 18</vt:lpstr>
      <vt:lpstr>1. CHOOSE THE CORRECT OPTION:</vt:lpstr>
      <vt:lpstr>1. CHOOSE THE CORRECT OPTION:</vt:lpstr>
      <vt:lpstr>1. CHOOSE THE CORRECT OPTION:</vt:lpstr>
      <vt:lpstr>1. CHOOSE THE CORRECT OPTION:</vt:lpstr>
      <vt:lpstr>1. CHOOSE THE CORRECT OPTION:</vt:lpstr>
      <vt:lpstr>Programming is an ART…. Add your colours to it and make your own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2022-08-08T04:37:06Z</dcterms:created>
  <dcterms:modified xsi:type="dcterms:W3CDTF">2025-08-01T04:34:20Z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