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CBE6F-97A3-451C-8F0A-F4ACE8F5A4C0}" type="datetimeFigureOut">
              <a:rPr lang="en-US" smtClean="0"/>
              <a:t>08-Aug-25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73C76-2093-4194-970B-9ED33C7EC2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inkhole | Karst, Subsidence &amp; Collapse | Britann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5141893" cy="3429000"/>
          </a:xfrm>
          <a:prstGeom prst="rect">
            <a:avLst/>
          </a:prstGeom>
          <a:noFill/>
        </p:spPr>
      </p:pic>
      <p:pic>
        <p:nvPicPr>
          <p:cNvPr id="11268" name="Picture 4" descr="Scientists discover giant karst sinkhole cluster in China - Xinhua |  English.news.c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657600"/>
            <a:ext cx="5283198" cy="2971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943600" y="15240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Sinkholes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le:Lapies de Innerbergli Habkern P1012490mod.jpg - Wikimedia Comm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3982239" cy="3505200"/>
          </a:xfrm>
          <a:prstGeom prst="rect">
            <a:avLst/>
          </a:prstGeom>
          <a:noFill/>
        </p:spPr>
      </p:pic>
      <p:pic>
        <p:nvPicPr>
          <p:cNvPr id="14340" name="Picture 4" descr="Solved] Which one of the following sentences best defines the term &amp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352800"/>
            <a:ext cx="4445408" cy="32617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86400" y="144780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Lapies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Karst | SpringerLin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19200"/>
            <a:ext cx="8078748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round water (Karst Topography)"/>
          <p:cNvPicPr>
            <a:picLocks noChangeAspect="1" noChangeArrowheads="1"/>
          </p:cNvPicPr>
          <p:nvPr/>
        </p:nvPicPr>
        <p:blipFill>
          <a:blip r:embed="rId2"/>
          <a:srcRect b="4953"/>
          <a:stretch>
            <a:fillRect/>
          </a:stretch>
        </p:blipFill>
        <p:spPr bwMode="auto">
          <a:xfrm>
            <a:off x="228599" y="396413"/>
            <a:ext cx="8701121" cy="6232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3+ Thousand Cave Landform Royalty-Free Images, Stock Photos &amp; Pictures | 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47650"/>
            <a:ext cx="7493000" cy="5619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ave - Wiki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3810000" cy="5627012"/>
          </a:xfrm>
          <a:prstGeom prst="rect">
            <a:avLst/>
          </a:prstGeom>
          <a:noFill/>
        </p:spPr>
      </p:pic>
      <p:pic>
        <p:nvPicPr>
          <p:cNvPr id="20484" name="Picture 4" descr="Carlsbad Caverns NPS on X: &quot;Carlsbad Cavern, a solution cave, was formed by  the dissolving of rock along fractures, faults, and layers. Solution caves  are found in limestone, marble, and gypsum, a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52400"/>
            <a:ext cx="4362450" cy="581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</Words>
  <Application>Microsoft Office PowerPoint</Application>
  <PresentationFormat>On-screen Show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3</cp:revision>
  <dcterms:created xsi:type="dcterms:W3CDTF">2025-08-08T04:15:23Z</dcterms:created>
  <dcterms:modified xsi:type="dcterms:W3CDTF">2025-08-08T04:36:57Z</dcterms:modified>
</cp:coreProperties>
</file>