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2" autoAdjust="0"/>
    <p:restoredTop sz="94660"/>
  </p:normalViewPr>
  <p:slideViewPr>
    <p:cSldViewPr snapToGrid="0">
      <p:cViewPr>
        <p:scale>
          <a:sx n="51" d="100"/>
          <a:sy n="51" d="100"/>
        </p:scale>
        <p:origin x="600" y="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91215-71D4-02E1-9A1E-0DADB2FE69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DAE1EAC-93F6-058D-DAA8-EDB981F975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8A56D7F-E946-CFCE-03E3-6D821EDB9BA9}"/>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5" name="Footer Placeholder 4">
            <a:extLst>
              <a:ext uri="{FF2B5EF4-FFF2-40B4-BE49-F238E27FC236}">
                <a16:creationId xmlns:a16="http://schemas.microsoft.com/office/drawing/2014/main" id="{DD397D28-EA84-9CA2-1EF2-D7286682C85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9F2FC4F-7C7C-D328-B45F-6844E24022E3}"/>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3719895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84ACC-5983-16FA-45D4-FF043D8F36D4}"/>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6A48EA7-4E85-14DA-DC2E-2485A4B61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DAD651E-FCEF-7D8F-75AE-37A9178DBDAC}"/>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5" name="Footer Placeholder 4">
            <a:extLst>
              <a:ext uri="{FF2B5EF4-FFF2-40B4-BE49-F238E27FC236}">
                <a16:creationId xmlns:a16="http://schemas.microsoft.com/office/drawing/2014/main" id="{DD961147-032C-DBCE-24DB-8C659CA3298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11C4924-4744-495E-4CA0-32E75ED6CEE6}"/>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4196985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CC2991-B8D9-CEB5-7F8D-39BFFF1173F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7B39B9B-E142-0618-99FB-3BAA2DD16D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0A77DF3-432B-ED32-2512-017B2EA5582E}"/>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5" name="Footer Placeholder 4">
            <a:extLst>
              <a:ext uri="{FF2B5EF4-FFF2-40B4-BE49-F238E27FC236}">
                <a16:creationId xmlns:a16="http://schemas.microsoft.com/office/drawing/2014/main" id="{D4A2F6D7-9103-77B4-80E9-7B81D31BC07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8DED8AC-EE28-49BC-9C36-CF9843172C88}"/>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845893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342DF-74F9-3AD0-2882-A8082E21178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D0B308A-DC8D-7156-6942-12268C8BF0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2E9832C-759F-0BD8-ED5D-7049C843E797}"/>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5" name="Footer Placeholder 4">
            <a:extLst>
              <a:ext uri="{FF2B5EF4-FFF2-40B4-BE49-F238E27FC236}">
                <a16:creationId xmlns:a16="http://schemas.microsoft.com/office/drawing/2014/main" id="{D49971C8-C1A1-A713-8249-448758E253C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08F7775-7599-6826-6BFD-5BEACC129BD5}"/>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2959753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30DD3-CD43-D8F4-56F6-A34052F440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E5C32C0-37E3-BA04-37FF-EAB15F5CB4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E019F5-E907-E0EF-1751-71B30746590F}"/>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5" name="Footer Placeholder 4">
            <a:extLst>
              <a:ext uri="{FF2B5EF4-FFF2-40B4-BE49-F238E27FC236}">
                <a16:creationId xmlns:a16="http://schemas.microsoft.com/office/drawing/2014/main" id="{BAEE2988-BD1E-378F-A28F-5B65F8A60F5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8F59504-FA23-318F-5D95-5D99E1CA4B20}"/>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285097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928B9-F7C3-C23F-BCB0-8AECD576EFD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E2B8597-1631-3BE2-E43A-30E81D5349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4D79898-8B16-56B7-6C32-ABCFDE2085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EBAA686-8F83-D90F-4696-2385195A7C62}"/>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6" name="Footer Placeholder 5">
            <a:extLst>
              <a:ext uri="{FF2B5EF4-FFF2-40B4-BE49-F238E27FC236}">
                <a16:creationId xmlns:a16="http://schemas.microsoft.com/office/drawing/2014/main" id="{3D1D52DC-5147-B332-ADE8-46B7F55BC47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54AE276-34F7-94A0-B15B-603E3D60FAA1}"/>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4206954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227F4-52A9-01FA-C4E9-92CC779A2FB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1518076-EB63-5C19-3C13-6D9D5A49BB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E26AF1-0632-99E9-666C-069C3E2056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2AF184F-D87C-CE95-2C4D-DFD92A588E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37859C-E3AD-D4E7-4AEB-4300CBEB2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2703E9EB-E0CE-27D2-ED7A-B591A25A35A5}"/>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8" name="Footer Placeholder 7">
            <a:extLst>
              <a:ext uri="{FF2B5EF4-FFF2-40B4-BE49-F238E27FC236}">
                <a16:creationId xmlns:a16="http://schemas.microsoft.com/office/drawing/2014/main" id="{E6CA2598-3819-14F2-D5EF-37BA7A8B0E5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36972AF-30FC-EDDF-50DB-3F9EE008B542}"/>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241369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B8DB6-08E5-F246-11F3-73B7DE21FB4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CBA3F20-A085-990A-ECB4-CEE7B8FB31A3}"/>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4" name="Footer Placeholder 3">
            <a:extLst>
              <a:ext uri="{FF2B5EF4-FFF2-40B4-BE49-F238E27FC236}">
                <a16:creationId xmlns:a16="http://schemas.microsoft.com/office/drawing/2014/main" id="{316AA139-BE28-3751-8C33-E7EEF21B8F0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B723A98-C7BE-E276-B921-86F66F77AF82}"/>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2150039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5DA774-4B82-B892-1BA3-16F47CD8B4BE}"/>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3" name="Footer Placeholder 2">
            <a:extLst>
              <a:ext uri="{FF2B5EF4-FFF2-40B4-BE49-F238E27FC236}">
                <a16:creationId xmlns:a16="http://schemas.microsoft.com/office/drawing/2014/main" id="{45EF596B-C0B3-EB7B-59D4-FCEEA179549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A27F133-0720-1421-AC5E-833B02703B39}"/>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3568140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1DB27-589E-B504-F39D-3D32A40E26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86CCFB9-772C-2F0B-FBE2-A764707419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B7448C7-C4D7-5044-1AF8-6E6F06E35F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C5AF2F-2EAE-CBEB-5CC4-BC3689A98664}"/>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6" name="Footer Placeholder 5">
            <a:extLst>
              <a:ext uri="{FF2B5EF4-FFF2-40B4-BE49-F238E27FC236}">
                <a16:creationId xmlns:a16="http://schemas.microsoft.com/office/drawing/2014/main" id="{03E0B7B7-5A34-21AA-EACF-F03353F8F61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E73FB45-4B48-D07B-1A65-096DD4513119}"/>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3252437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6153-9D52-60C6-6EBF-5C3D612DF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C23079-E8C7-0E7B-0B51-7F77B67CF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448DA0F7-24C2-F633-784D-13F32D392B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21B31-D859-38E5-F68B-63418D8EAAD2}"/>
              </a:ext>
            </a:extLst>
          </p:cNvPr>
          <p:cNvSpPr>
            <a:spLocks noGrp="1"/>
          </p:cNvSpPr>
          <p:nvPr>
            <p:ph type="dt" sz="half" idx="10"/>
          </p:nvPr>
        </p:nvSpPr>
        <p:spPr/>
        <p:txBody>
          <a:bodyPr/>
          <a:lstStyle/>
          <a:p>
            <a:fld id="{B22A315C-B0F9-4E28-9D68-D0A9E7077D13}" type="datetimeFigureOut">
              <a:rPr lang="en-IN" smtClean="0"/>
              <a:t>11-08-2025</a:t>
            </a:fld>
            <a:endParaRPr lang="en-IN"/>
          </a:p>
        </p:txBody>
      </p:sp>
      <p:sp>
        <p:nvSpPr>
          <p:cNvPr id="6" name="Footer Placeholder 5">
            <a:extLst>
              <a:ext uri="{FF2B5EF4-FFF2-40B4-BE49-F238E27FC236}">
                <a16:creationId xmlns:a16="http://schemas.microsoft.com/office/drawing/2014/main" id="{0D599DA2-EEDD-4331-B8B8-A1B56E73B28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4AE9EAD-3C58-4F61-AD49-8AC0C5582C99}"/>
              </a:ext>
            </a:extLst>
          </p:cNvPr>
          <p:cNvSpPr>
            <a:spLocks noGrp="1"/>
          </p:cNvSpPr>
          <p:nvPr>
            <p:ph type="sldNum" sz="quarter" idx="12"/>
          </p:nvPr>
        </p:nvSpPr>
        <p:spPr/>
        <p:txBody>
          <a:bodyPr/>
          <a:lstStyle/>
          <a:p>
            <a:fld id="{BFD82FA7-EBD7-490B-9134-8300DE99D3FC}" type="slidenum">
              <a:rPr lang="en-IN" smtClean="0"/>
              <a:t>‹#›</a:t>
            </a:fld>
            <a:endParaRPr lang="en-IN"/>
          </a:p>
        </p:txBody>
      </p:sp>
    </p:spTree>
    <p:extLst>
      <p:ext uri="{BB962C8B-B14F-4D97-AF65-F5344CB8AC3E}">
        <p14:creationId xmlns:p14="http://schemas.microsoft.com/office/powerpoint/2010/main" val="4054373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9D1116-E2FC-6796-62DC-0CFBC564FC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CFFC16E-DE6D-48DA-35D8-71F1ECA13C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55CC86-7A3E-A648-3463-E39C827025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2A315C-B0F9-4E28-9D68-D0A9E7077D13}" type="datetimeFigureOut">
              <a:rPr lang="en-IN" smtClean="0"/>
              <a:t>11-08-2025</a:t>
            </a:fld>
            <a:endParaRPr lang="en-IN"/>
          </a:p>
        </p:txBody>
      </p:sp>
      <p:sp>
        <p:nvSpPr>
          <p:cNvPr id="5" name="Footer Placeholder 4">
            <a:extLst>
              <a:ext uri="{FF2B5EF4-FFF2-40B4-BE49-F238E27FC236}">
                <a16:creationId xmlns:a16="http://schemas.microsoft.com/office/drawing/2014/main" id="{F3476A3A-0F6F-8701-0531-37FA54E11D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B9D5C5B9-C55F-58DD-9AA9-44850F8C93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D82FA7-EBD7-490B-9134-8300DE99D3FC}" type="slidenum">
              <a:rPr lang="en-IN" smtClean="0"/>
              <a:t>‹#›</a:t>
            </a:fld>
            <a:endParaRPr lang="en-IN"/>
          </a:p>
        </p:txBody>
      </p:sp>
    </p:spTree>
    <p:extLst>
      <p:ext uri="{BB962C8B-B14F-4D97-AF65-F5344CB8AC3E}">
        <p14:creationId xmlns:p14="http://schemas.microsoft.com/office/powerpoint/2010/main" val="1243294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olomites South Tyrol">
            <a:extLst>
              <a:ext uri="{FF2B5EF4-FFF2-40B4-BE49-F238E27FC236}">
                <a16:creationId xmlns:a16="http://schemas.microsoft.com/office/drawing/2014/main" id="{88E40AEA-E307-6922-2343-1CB626F6B6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24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EA3A6F-04EF-A937-B42F-A3BB9E92F33B}"/>
              </a:ext>
            </a:extLst>
          </p:cNvPr>
          <p:cNvPicPr>
            <a:picLocks noChangeAspect="1"/>
          </p:cNvPicPr>
          <p:nvPr/>
        </p:nvPicPr>
        <p:blipFill>
          <a:blip r:embed="rId2"/>
          <a:srcRect t="5938"/>
          <a:stretch>
            <a:fillRect/>
          </a:stretch>
        </p:blipFill>
        <p:spPr>
          <a:xfrm>
            <a:off x="237250" y="2633265"/>
            <a:ext cx="11717500" cy="3615135"/>
          </a:xfrm>
          <a:prstGeom prst="rect">
            <a:avLst/>
          </a:prstGeom>
        </p:spPr>
      </p:pic>
      <p:sp>
        <p:nvSpPr>
          <p:cNvPr id="6" name="TextBox 5">
            <a:extLst>
              <a:ext uri="{FF2B5EF4-FFF2-40B4-BE49-F238E27FC236}">
                <a16:creationId xmlns:a16="http://schemas.microsoft.com/office/drawing/2014/main" id="{BE0A49CA-EC6A-985A-D432-B54772EBB323}"/>
              </a:ext>
            </a:extLst>
          </p:cNvPr>
          <p:cNvSpPr txBox="1"/>
          <p:nvPr/>
        </p:nvSpPr>
        <p:spPr>
          <a:xfrm>
            <a:off x="3208831" y="609600"/>
            <a:ext cx="5774338" cy="1200329"/>
          </a:xfrm>
          <a:prstGeom prst="rect">
            <a:avLst/>
          </a:prstGeom>
          <a:noFill/>
        </p:spPr>
        <p:txBody>
          <a:bodyPr wrap="none" rtlCol="0">
            <a:spAutoFit/>
          </a:bodyPr>
          <a:lstStyle/>
          <a:p>
            <a:r>
              <a:rPr lang="en-US" sz="7200" dirty="0">
                <a:solidFill>
                  <a:srgbClr val="7030A0"/>
                </a:solidFill>
                <a:latin typeface="Bahnschrift" panose="020B0502040204020203" pitchFamily="34" charset="0"/>
              </a:rPr>
              <a:t>METALLURGY</a:t>
            </a:r>
            <a:endParaRPr lang="en-IN" sz="7200" dirty="0">
              <a:solidFill>
                <a:srgbClr val="7030A0"/>
              </a:solidFill>
              <a:latin typeface="Bahnschrift" panose="020B0502040204020203" pitchFamily="34" charset="0"/>
            </a:endParaRPr>
          </a:p>
        </p:txBody>
      </p:sp>
    </p:spTree>
    <p:extLst>
      <p:ext uri="{BB962C8B-B14F-4D97-AF65-F5344CB8AC3E}">
        <p14:creationId xmlns:p14="http://schemas.microsoft.com/office/powerpoint/2010/main" val="2651789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C31DD8-A74B-EC9A-1C43-59D36D9901B6}"/>
              </a:ext>
            </a:extLst>
          </p:cNvPr>
          <p:cNvPicPr>
            <a:picLocks noChangeAspect="1"/>
          </p:cNvPicPr>
          <p:nvPr/>
        </p:nvPicPr>
        <p:blipFill>
          <a:blip r:embed="rId2"/>
          <a:stretch>
            <a:fillRect/>
          </a:stretch>
        </p:blipFill>
        <p:spPr>
          <a:xfrm>
            <a:off x="2628899" y="0"/>
            <a:ext cx="7552431" cy="6705599"/>
          </a:xfrm>
          <a:prstGeom prst="rect">
            <a:avLst/>
          </a:prstGeom>
        </p:spPr>
      </p:pic>
      <p:pic>
        <p:nvPicPr>
          <p:cNvPr id="7" name="Picture 6">
            <a:extLst>
              <a:ext uri="{FF2B5EF4-FFF2-40B4-BE49-F238E27FC236}">
                <a16:creationId xmlns:a16="http://schemas.microsoft.com/office/drawing/2014/main" id="{376892FC-5A88-17DD-73CB-96352C7CC325}"/>
              </a:ext>
            </a:extLst>
          </p:cNvPr>
          <p:cNvPicPr>
            <a:picLocks noChangeAspect="1"/>
          </p:cNvPicPr>
          <p:nvPr/>
        </p:nvPicPr>
        <p:blipFill>
          <a:blip r:embed="rId3"/>
          <a:stretch>
            <a:fillRect/>
          </a:stretch>
        </p:blipFill>
        <p:spPr>
          <a:xfrm>
            <a:off x="58639" y="456870"/>
            <a:ext cx="3048776" cy="6248729"/>
          </a:xfrm>
          <a:prstGeom prst="rect">
            <a:avLst/>
          </a:prstGeom>
        </p:spPr>
      </p:pic>
    </p:spTree>
    <p:extLst>
      <p:ext uri="{BB962C8B-B14F-4D97-AF65-F5344CB8AC3E}">
        <p14:creationId xmlns:p14="http://schemas.microsoft.com/office/powerpoint/2010/main" val="288910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9481C7-8C37-801B-1677-B05D0641255A}"/>
              </a:ext>
            </a:extLst>
          </p:cNvPr>
          <p:cNvPicPr>
            <a:picLocks noChangeAspect="1"/>
          </p:cNvPicPr>
          <p:nvPr/>
        </p:nvPicPr>
        <p:blipFill>
          <a:blip r:embed="rId2"/>
          <a:stretch>
            <a:fillRect/>
          </a:stretch>
        </p:blipFill>
        <p:spPr>
          <a:xfrm>
            <a:off x="275819" y="638052"/>
            <a:ext cx="11420881" cy="2265454"/>
          </a:xfrm>
          <a:prstGeom prst="rect">
            <a:avLst/>
          </a:prstGeom>
        </p:spPr>
      </p:pic>
      <p:pic>
        <p:nvPicPr>
          <p:cNvPr id="7" name="Picture 6">
            <a:extLst>
              <a:ext uri="{FF2B5EF4-FFF2-40B4-BE49-F238E27FC236}">
                <a16:creationId xmlns:a16="http://schemas.microsoft.com/office/drawing/2014/main" id="{125CA33A-9008-C539-A916-44646B7B99DF}"/>
              </a:ext>
            </a:extLst>
          </p:cNvPr>
          <p:cNvPicPr>
            <a:picLocks noChangeAspect="1"/>
          </p:cNvPicPr>
          <p:nvPr/>
        </p:nvPicPr>
        <p:blipFill>
          <a:blip r:embed="rId3"/>
          <a:stretch>
            <a:fillRect/>
          </a:stretch>
        </p:blipFill>
        <p:spPr>
          <a:xfrm>
            <a:off x="275819" y="2719343"/>
            <a:ext cx="11610433" cy="1235152"/>
          </a:xfrm>
          <a:prstGeom prst="rect">
            <a:avLst/>
          </a:prstGeom>
        </p:spPr>
      </p:pic>
    </p:spTree>
    <p:extLst>
      <p:ext uri="{BB962C8B-B14F-4D97-AF65-F5344CB8AC3E}">
        <p14:creationId xmlns:p14="http://schemas.microsoft.com/office/powerpoint/2010/main" val="948061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508020-3B4B-B143-65D9-AB0E45A84ECA}"/>
              </a:ext>
            </a:extLst>
          </p:cNvPr>
          <p:cNvPicPr>
            <a:picLocks noChangeAspect="1"/>
          </p:cNvPicPr>
          <p:nvPr/>
        </p:nvPicPr>
        <p:blipFill>
          <a:blip r:embed="rId2"/>
          <a:stretch>
            <a:fillRect/>
          </a:stretch>
        </p:blipFill>
        <p:spPr>
          <a:xfrm>
            <a:off x="1466850" y="323851"/>
            <a:ext cx="9989993" cy="6123896"/>
          </a:xfrm>
          <a:prstGeom prst="rect">
            <a:avLst/>
          </a:prstGeom>
        </p:spPr>
      </p:pic>
    </p:spTree>
    <p:extLst>
      <p:ext uri="{BB962C8B-B14F-4D97-AF65-F5344CB8AC3E}">
        <p14:creationId xmlns:p14="http://schemas.microsoft.com/office/powerpoint/2010/main" val="3994870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44FF53-3B4C-4943-ECE2-023AB5DACE97}"/>
              </a:ext>
            </a:extLst>
          </p:cNvPr>
          <p:cNvPicPr>
            <a:picLocks noChangeAspect="1"/>
          </p:cNvPicPr>
          <p:nvPr/>
        </p:nvPicPr>
        <p:blipFill>
          <a:blip r:embed="rId2"/>
          <a:stretch>
            <a:fillRect/>
          </a:stretch>
        </p:blipFill>
        <p:spPr>
          <a:xfrm>
            <a:off x="1847851" y="61423"/>
            <a:ext cx="9318118" cy="6735153"/>
          </a:xfrm>
          <a:prstGeom prst="rect">
            <a:avLst/>
          </a:prstGeom>
        </p:spPr>
      </p:pic>
    </p:spTree>
    <p:extLst>
      <p:ext uri="{BB962C8B-B14F-4D97-AF65-F5344CB8AC3E}">
        <p14:creationId xmlns:p14="http://schemas.microsoft.com/office/powerpoint/2010/main" val="2662746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98927C-8BFB-4747-90C0-414353A69608}"/>
              </a:ext>
            </a:extLst>
          </p:cNvPr>
          <p:cNvPicPr>
            <a:picLocks noChangeAspect="1"/>
          </p:cNvPicPr>
          <p:nvPr/>
        </p:nvPicPr>
        <p:blipFill>
          <a:blip r:embed="rId2"/>
          <a:stretch>
            <a:fillRect/>
          </a:stretch>
        </p:blipFill>
        <p:spPr>
          <a:xfrm>
            <a:off x="642907" y="485775"/>
            <a:ext cx="10906186" cy="5886450"/>
          </a:xfrm>
          <a:prstGeom prst="rect">
            <a:avLst/>
          </a:prstGeom>
        </p:spPr>
      </p:pic>
    </p:spTree>
    <p:extLst>
      <p:ext uri="{BB962C8B-B14F-4D97-AF65-F5344CB8AC3E}">
        <p14:creationId xmlns:p14="http://schemas.microsoft.com/office/powerpoint/2010/main" val="981026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FC7301-7AC0-6018-98C0-BBB575A060F7}"/>
              </a:ext>
            </a:extLst>
          </p:cNvPr>
          <p:cNvPicPr>
            <a:picLocks noChangeAspect="1"/>
          </p:cNvPicPr>
          <p:nvPr/>
        </p:nvPicPr>
        <p:blipFill>
          <a:blip r:embed="rId2"/>
          <a:srcRect t="2145"/>
          <a:stretch>
            <a:fillRect/>
          </a:stretch>
        </p:blipFill>
        <p:spPr>
          <a:xfrm>
            <a:off x="395380" y="457200"/>
            <a:ext cx="11401240" cy="4674454"/>
          </a:xfrm>
          <a:prstGeom prst="rect">
            <a:avLst/>
          </a:prstGeom>
        </p:spPr>
      </p:pic>
      <p:sp>
        <p:nvSpPr>
          <p:cNvPr id="6" name="TextBox 5">
            <a:extLst>
              <a:ext uri="{FF2B5EF4-FFF2-40B4-BE49-F238E27FC236}">
                <a16:creationId xmlns:a16="http://schemas.microsoft.com/office/drawing/2014/main" id="{7F9B65DB-102A-5202-16A1-9FEFBB498DB0}"/>
              </a:ext>
            </a:extLst>
          </p:cNvPr>
          <p:cNvSpPr txBox="1"/>
          <p:nvPr/>
        </p:nvSpPr>
        <p:spPr>
          <a:xfrm>
            <a:off x="2157320" y="5131654"/>
            <a:ext cx="9639300" cy="923330"/>
          </a:xfrm>
          <a:prstGeom prst="rect">
            <a:avLst/>
          </a:prstGeom>
          <a:noFill/>
        </p:spPr>
        <p:txBody>
          <a:bodyPr wrap="square" rtlCol="0">
            <a:spAutoFit/>
          </a:bodyPr>
          <a:lstStyle/>
          <a:p>
            <a:r>
              <a:rPr lang="en-US" dirty="0"/>
              <a:t>metal from the electrolyte is deposited on the cathode. The soluble impurities go into the solution, whereas, the insoluble impurities settle down at the bottom of the anode and are known as anode mud.</a:t>
            </a:r>
            <a:endParaRPr lang="en-IN" dirty="0"/>
          </a:p>
        </p:txBody>
      </p:sp>
    </p:spTree>
    <p:extLst>
      <p:ext uri="{BB962C8B-B14F-4D97-AF65-F5344CB8AC3E}">
        <p14:creationId xmlns:p14="http://schemas.microsoft.com/office/powerpoint/2010/main" val="13931550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39</Words>
  <Application>Microsoft Office PowerPoint</Application>
  <PresentationFormat>Widescreen</PresentationFormat>
  <Paragraphs>2</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Bahnschrift</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TEACHER</dc:creator>
  <cp:lastModifiedBy>TEACHER</cp:lastModifiedBy>
  <cp:revision>7</cp:revision>
  <dcterms:created xsi:type="dcterms:W3CDTF">2025-08-11T05:09:15Z</dcterms:created>
  <dcterms:modified xsi:type="dcterms:W3CDTF">2025-08-11T05:26:55Z</dcterms:modified>
</cp:coreProperties>
</file>