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2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706" r:id="rId1"/>
  </p:sldMasterIdLst>
  <p:notesMasterIdLst>
    <p:notesMasterId r:id="rId3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1" r:id="rId26"/>
    <p:sldId id="282" r:id="rId27"/>
    <p:sldId id="283" r:id="rId28"/>
    <p:sldId id="284" r:id="rId29"/>
    <p:sldId id="285" r:id="rId30"/>
    <p:sldId id="287" r:id="rId31"/>
    <p:sldId id="288" r:id="rId32"/>
    <p:sldId id="289" r:id="rId33"/>
    <p:sldId id="290" r:id="rId34"/>
    <p:sldId id="291" r:id="rId35"/>
    <p:sldId id="292" r:id="rId36"/>
    <p:sldId id="293" r:id="rId37"/>
  </p:sldIdLst>
  <p:sldSz cx="12192000" cy="6858000"/>
  <p:notesSz cx="6858000" cy="9144000"/>
  <p:embeddedFontLst>
    <p:embeddedFont>
      <p:font typeface="Century Gothic" pitchFamily="34" charset="0"/>
      <p:regular r:id="rId39"/>
      <p:bold r:id="rId40"/>
      <p:italic r:id="rId41"/>
      <p:boldItalic r:id="rId42"/>
    </p:embeddedFont>
    <p:embeddedFont>
      <p:font typeface="Corbel" pitchFamily="34" charset="0"/>
      <p:regular r:id="rId43"/>
      <p:bold r:id="rId44"/>
      <p:italic r:id="rId45"/>
      <p:boldItalic r:id="rId4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2160">
          <p15:clr>
            <a:srgbClr val="000000"/>
          </p15:clr>
        </p15:guide>
        <p15:guide id="2" pos="384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3B53C49C-ED18-4CC5-883E-23FDCD4E7E35}">
  <a:tblStyle styleId="{3B53C49C-ED18-4CC5-883E-23FDCD4E7E35}" styleName="Table_0">
    <a:wholeTbl>
      <a:tcTxStyle b="off" i="off">
        <a:font>
          <a:latin typeface="Corbel"/>
          <a:ea typeface="Corbel"/>
          <a:cs typeface="Corbel"/>
        </a:font>
        <a:schemeClr val="dk1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-906" y="-45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4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46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5.fntdata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" name="Google Shape;5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" name="Google Shape;6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8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Google Shape;668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9" name="Google Shape;66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5" name="Google Shape;73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Google Shape;740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1" name="Google Shape;74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" name="Google Shape;746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7" name="Google Shape;74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3" name="Google Shape;75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Google Shape;757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8" name="Google Shape;75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3" name="Google Shape;76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Google Shape;769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0" name="Google Shape;77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Google Shape;776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7" name="Google Shape;777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Google Shape;783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4" name="Google Shape;784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1" name="Google Shape;791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4" name="Google Shape;67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Google Shape;797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8" name="Google Shape;798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5" name="Google Shape;805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811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2" name="Google Shape;81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8" name="Google Shape;818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9" name="Google Shape;819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6" name="Google Shape;826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Google Shape;740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1" name="Google Shape;74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Google Shape;740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1" name="Google Shape;74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3" name="Google Shape;76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3" name="Google Shape;76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3" name="Google Shape;76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7" name="Google Shape;68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3" name="Google Shape;76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3" name="Google Shape;76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3" name="Google Shape;76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3" name="Google Shape;76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3" name="Google Shape;76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3" name="Google Shape;76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3" name="Google Shape;69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6" name="Google Shape;70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Google Shape;711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2" name="Google Shape;71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Google Shape;716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7" name="Google Shape;71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3" name="Google Shape;72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9" name="Google Shape;72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 1">
  <p:cSld name="Section Header 1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/>
          <p:nvPr/>
        </p:nvSpPr>
        <p:spPr>
          <a:xfrm>
            <a:off x="0" y="4576513"/>
            <a:ext cx="2281488" cy="22814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7" name="Google Shape;17;p2"/>
          <p:cNvSpPr txBox="1">
            <a:spLocks noGrp="1"/>
          </p:cNvSpPr>
          <p:nvPr>
            <p:ph type="title"/>
          </p:nvPr>
        </p:nvSpPr>
        <p:spPr>
          <a:xfrm>
            <a:off x="3314065" y="355600"/>
            <a:ext cx="8201660" cy="2837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entury Gothic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body" idx="1"/>
          </p:nvPr>
        </p:nvSpPr>
        <p:spPr>
          <a:xfrm>
            <a:off x="4533265" y="3429000"/>
            <a:ext cx="6982460" cy="1100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dt" idx="10"/>
          </p:nvPr>
        </p:nvSpPr>
        <p:spPr>
          <a:xfrm>
            <a:off x="657225" y="6400800"/>
            <a:ext cx="27432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ftr" idx="11"/>
          </p:nvPr>
        </p:nvSpPr>
        <p:spPr>
          <a:xfrm>
            <a:off x="380047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"/>
          <p:cNvSpPr txBox="1">
            <a:spLocks noGrp="1"/>
          </p:cNvSpPr>
          <p:nvPr>
            <p:ph type="sldNum" idx="12"/>
          </p:nvPr>
        </p:nvSpPr>
        <p:spPr>
          <a:xfrm>
            <a:off x="785812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22" name="Google Shape;22;p2"/>
          <p:cNvSpPr/>
          <p:nvPr/>
        </p:nvSpPr>
        <p:spPr>
          <a:xfrm>
            <a:off x="0" y="0"/>
            <a:ext cx="2281486" cy="228148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3" name="Google Shape;23;p2"/>
          <p:cNvSpPr/>
          <p:nvPr/>
        </p:nvSpPr>
        <p:spPr>
          <a:xfrm flipH="1">
            <a:off x="-1" y="2284786"/>
            <a:ext cx="2281487" cy="2291727"/>
          </a:xfrm>
          <a:custGeom>
            <a:avLst/>
            <a:gdLst/>
            <a:ahLst/>
            <a:cxnLst/>
            <a:rect l="l" t="t" r="r" b="b"/>
            <a:pathLst>
              <a:path w="6827356" h="6858000" extrusionOk="0">
                <a:moveTo>
                  <a:pt x="6827356" y="6858000"/>
                </a:moveTo>
                <a:lnTo>
                  <a:pt x="6818959" y="6858000"/>
                </a:lnTo>
                <a:lnTo>
                  <a:pt x="0" y="0"/>
                </a:lnTo>
                <a:lnTo>
                  <a:pt x="682735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3">
  <p:cSld name="Title 3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1"/>
          <p:cNvSpPr/>
          <p:nvPr/>
        </p:nvSpPr>
        <p:spPr>
          <a:xfrm flipH="1">
            <a:off x="10122846" y="4788846"/>
            <a:ext cx="2069153" cy="206915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26" name="Google Shape;126;p11"/>
          <p:cNvSpPr/>
          <p:nvPr/>
        </p:nvSpPr>
        <p:spPr>
          <a:xfrm>
            <a:off x="-5631" y="3949841"/>
            <a:ext cx="1805555" cy="29081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27" name="Google Shape;127;p11"/>
          <p:cNvSpPr txBox="1">
            <a:spLocks noGrp="1"/>
          </p:cNvSpPr>
          <p:nvPr>
            <p:ph type="ctrTitle"/>
          </p:nvPr>
        </p:nvSpPr>
        <p:spPr>
          <a:xfrm>
            <a:off x="1799924" y="1318302"/>
            <a:ext cx="8592152" cy="2621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entury Gothic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11"/>
          <p:cNvSpPr txBox="1">
            <a:spLocks noGrp="1"/>
          </p:cNvSpPr>
          <p:nvPr>
            <p:ph type="subTitle" idx="1"/>
          </p:nvPr>
        </p:nvSpPr>
        <p:spPr>
          <a:xfrm>
            <a:off x="2301923" y="4039647"/>
            <a:ext cx="7588155" cy="1414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/>
            </a:lvl1pPr>
            <a:lvl2pPr lvl="1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29" name="Google Shape;129;p11"/>
          <p:cNvSpPr txBox="1">
            <a:spLocks noGrp="1"/>
          </p:cNvSpPr>
          <p:nvPr>
            <p:ph type="sldNum" idx="12"/>
          </p:nvPr>
        </p:nvSpPr>
        <p:spPr>
          <a:xfrm>
            <a:off x="785812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130" name="Google Shape;130;p11"/>
          <p:cNvSpPr txBox="1">
            <a:spLocks noGrp="1"/>
          </p:cNvSpPr>
          <p:nvPr>
            <p:ph type="ftr" idx="11"/>
          </p:nvPr>
        </p:nvSpPr>
        <p:spPr>
          <a:xfrm>
            <a:off x="380047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11"/>
          <p:cNvSpPr txBox="1">
            <a:spLocks noGrp="1"/>
          </p:cNvSpPr>
          <p:nvPr>
            <p:ph type="dt" idx="10"/>
          </p:nvPr>
        </p:nvSpPr>
        <p:spPr>
          <a:xfrm>
            <a:off x="657225" y="6400800"/>
            <a:ext cx="27432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11"/>
          <p:cNvSpPr/>
          <p:nvPr/>
        </p:nvSpPr>
        <p:spPr>
          <a:xfrm>
            <a:off x="10222717" y="0"/>
            <a:ext cx="1969281" cy="1880686"/>
          </a:xfrm>
          <a:custGeom>
            <a:avLst/>
            <a:gdLst/>
            <a:ahLst/>
            <a:cxnLst/>
            <a:rect l="l" t="t" r="r" b="b"/>
            <a:pathLst>
              <a:path w="1973001" h="1973001" extrusionOk="0">
                <a:moveTo>
                  <a:pt x="0" y="0"/>
                </a:moveTo>
                <a:lnTo>
                  <a:pt x="1973001" y="0"/>
                </a:lnTo>
                <a:lnTo>
                  <a:pt x="1973001" y="19730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33" name="Google Shape;133;p11"/>
          <p:cNvSpPr/>
          <p:nvPr/>
        </p:nvSpPr>
        <p:spPr>
          <a:xfrm>
            <a:off x="1799924" y="5630779"/>
            <a:ext cx="1969280" cy="12343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34" name="Google Shape;134;p11"/>
          <p:cNvSpPr txBox="1">
            <a:spLocks noGrp="1"/>
          </p:cNvSpPr>
          <p:nvPr>
            <p:ph type="body" idx="2"/>
          </p:nvPr>
        </p:nvSpPr>
        <p:spPr>
          <a:xfrm>
            <a:off x="4863082" y="5504202"/>
            <a:ext cx="2465836" cy="314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Photo 1">
  <p:cSld name="Title, Photo 1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2"/>
          <p:cNvSpPr txBox="1">
            <a:spLocks noGrp="1"/>
          </p:cNvSpPr>
          <p:nvPr>
            <p:ph type="title"/>
          </p:nvPr>
        </p:nvSpPr>
        <p:spPr>
          <a:xfrm>
            <a:off x="265615" y="3538558"/>
            <a:ext cx="11418925" cy="1514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entury Gothic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12"/>
          <p:cNvSpPr txBox="1">
            <a:spLocks noGrp="1"/>
          </p:cNvSpPr>
          <p:nvPr>
            <p:ph type="body" idx="1"/>
          </p:nvPr>
        </p:nvSpPr>
        <p:spPr>
          <a:xfrm>
            <a:off x="265616" y="5136147"/>
            <a:ext cx="11418926" cy="993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8" name="Google Shape;138;p12" descr="A hand holding a pen is writing on an open blank notebook."/>
          <p:cNvSpPr>
            <a:spLocks noGrp="1"/>
          </p:cNvSpPr>
          <p:nvPr>
            <p:ph type="pic" idx="2"/>
          </p:nvPr>
        </p:nvSpPr>
        <p:spPr>
          <a:xfrm>
            <a:off x="-1" y="1912129"/>
            <a:ext cx="1925575" cy="1530062"/>
          </a:xfrm>
          <a:prstGeom prst="rect">
            <a:avLst/>
          </a:prstGeom>
          <a:noFill/>
          <a:ln>
            <a:noFill/>
          </a:ln>
        </p:spPr>
      </p:sp>
      <p:sp>
        <p:nvSpPr>
          <p:cNvPr id="139" name="Google Shape;139;p12" descr="A modern, multi-story glass office building with a clear blue sky in the background."/>
          <p:cNvSpPr>
            <a:spLocks noGrp="1"/>
          </p:cNvSpPr>
          <p:nvPr>
            <p:ph type="pic" idx="3"/>
          </p:nvPr>
        </p:nvSpPr>
        <p:spPr>
          <a:xfrm>
            <a:off x="9944486" y="-4"/>
            <a:ext cx="2247514" cy="1925578"/>
          </a:xfrm>
          <a:prstGeom prst="rect">
            <a:avLst/>
          </a:prstGeom>
          <a:noFill/>
          <a:ln>
            <a:noFill/>
          </a:ln>
        </p:spPr>
      </p:sp>
      <p:sp>
        <p:nvSpPr>
          <p:cNvPr id="140" name="Google Shape;140;p12"/>
          <p:cNvSpPr txBox="1">
            <a:spLocks noGrp="1"/>
          </p:cNvSpPr>
          <p:nvPr>
            <p:ph type="dt" idx="10"/>
          </p:nvPr>
        </p:nvSpPr>
        <p:spPr>
          <a:xfrm>
            <a:off x="657225" y="6400800"/>
            <a:ext cx="27432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12"/>
          <p:cNvSpPr txBox="1">
            <a:spLocks noGrp="1"/>
          </p:cNvSpPr>
          <p:nvPr>
            <p:ph type="ftr" idx="11"/>
          </p:nvPr>
        </p:nvSpPr>
        <p:spPr>
          <a:xfrm>
            <a:off x="380047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12"/>
          <p:cNvSpPr txBox="1">
            <a:spLocks noGrp="1"/>
          </p:cNvSpPr>
          <p:nvPr>
            <p:ph type="sldNum" idx="12"/>
          </p:nvPr>
        </p:nvSpPr>
        <p:spPr>
          <a:xfrm>
            <a:off x="785812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143" name="Google Shape;143;p12"/>
          <p:cNvSpPr/>
          <p:nvPr/>
        </p:nvSpPr>
        <p:spPr>
          <a:xfrm rot="10800000" flipH="1">
            <a:off x="10716025" y="1925895"/>
            <a:ext cx="1496841" cy="1543709"/>
          </a:xfrm>
          <a:custGeom>
            <a:avLst/>
            <a:gdLst/>
            <a:ahLst/>
            <a:cxnLst/>
            <a:rect l="l" t="t" r="r" b="b"/>
            <a:pathLst>
              <a:path w="1973001" h="1973001" extrusionOk="0">
                <a:moveTo>
                  <a:pt x="0" y="0"/>
                </a:moveTo>
                <a:lnTo>
                  <a:pt x="1973001" y="0"/>
                </a:lnTo>
                <a:lnTo>
                  <a:pt x="1973001" y="19730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44" name="Google Shape;144;p12"/>
          <p:cNvSpPr/>
          <p:nvPr/>
        </p:nvSpPr>
        <p:spPr>
          <a:xfrm rot="10800000" flipH="1">
            <a:off x="0" y="-1"/>
            <a:ext cx="1925576" cy="192557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45" name="Google Shape;145;p12"/>
          <p:cNvSpPr/>
          <p:nvPr/>
        </p:nvSpPr>
        <p:spPr>
          <a:xfrm flipH="1">
            <a:off x="1925574" y="0"/>
            <a:ext cx="2041601" cy="1893926"/>
          </a:xfrm>
          <a:custGeom>
            <a:avLst/>
            <a:gdLst/>
            <a:ahLst/>
            <a:cxnLst/>
            <a:rect l="l" t="t" r="r" b="b"/>
            <a:pathLst>
              <a:path w="1973001" h="1973001" extrusionOk="0">
                <a:moveTo>
                  <a:pt x="0" y="0"/>
                </a:moveTo>
                <a:lnTo>
                  <a:pt x="1973001" y="0"/>
                </a:lnTo>
                <a:lnTo>
                  <a:pt x="1973001" y="19730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46" name="Google Shape;146;p12"/>
          <p:cNvSpPr txBox="1">
            <a:spLocks noGrp="1"/>
          </p:cNvSpPr>
          <p:nvPr>
            <p:ph type="body" idx="4"/>
          </p:nvPr>
        </p:nvSpPr>
        <p:spPr>
          <a:xfrm>
            <a:off x="2111053" y="3127434"/>
            <a:ext cx="2465836" cy="314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Photo 2">
  <p:cSld name="Title Photo 2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3"/>
          <p:cNvSpPr/>
          <p:nvPr/>
        </p:nvSpPr>
        <p:spPr>
          <a:xfrm rot="10800000" flipH="1">
            <a:off x="2" y="4575872"/>
            <a:ext cx="2281484" cy="2282128"/>
          </a:xfrm>
          <a:custGeom>
            <a:avLst/>
            <a:gdLst/>
            <a:ahLst/>
            <a:cxnLst/>
            <a:rect l="l" t="t" r="r" b="b"/>
            <a:pathLst>
              <a:path w="1973001" h="1973001" extrusionOk="0">
                <a:moveTo>
                  <a:pt x="0" y="0"/>
                </a:moveTo>
                <a:lnTo>
                  <a:pt x="1973001" y="0"/>
                </a:lnTo>
                <a:lnTo>
                  <a:pt x="1973001" y="19730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49" name="Google Shape;149;p13"/>
          <p:cNvSpPr txBox="1">
            <a:spLocks noGrp="1"/>
          </p:cNvSpPr>
          <p:nvPr>
            <p:ph type="title"/>
          </p:nvPr>
        </p:nvSpPr>
        <p:spPr>
          <a:xfrm>
            <a:off x="2601743" y="1379047"/>
            <a:ext cx="8913982" cy="2508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entury Gothic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13"/>
          <p:cNvSpPr txBox="1">
            <a:spLocks noGrp="1"/>
          </p:cNvSpPr>
          <p:nvPr>
            <p:ph type="body" idx="1"/>
          </p:nvPr>
        </p:nvSpPr>
        <p:spPr>
          <a:xfrm>
            <a:off x="2601743" y="4136267"/>
            <a:ext cx="8913982" cy="4396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1" name="Google Shape;151;p13"/>
          <p:cNvSpPr txBox="1">
            <a:spLocks noGrp="1"/>
          </p:cNvSpPr>
          <p:nvPr>
            <p:ph type="body" idx="2"/>
          </p:nvPr>
        </p:nvSpPr>
        <p:spPr>
          <a:xfrm>
            <a:off x="2601743" y="5635721"/>
            <a:ext cx="2005584" cy="314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2" name="Google Shape;152;p13"/>
          <p:cNvSpPr>
            <a:spLocks noGrp="1"/>
          </p:cNvSpPr>
          <p:nvPr>
            <p:ph type="pic" idx="3"/>
          </p:nvPr>
        </p:nvSpPr>
        <p:spPr>
          <a:xfrm>
            <a:off x="0" y="2281486"/>
            <a:ext cx="2281484" cy="2294867"/>
          </a:xfrm>
          <a:prstGeom prst="rect">
            <a:avLst/>
          </a:prstGeom>
          <a:noFill/>
          <a:ln>
            <a:noFill/>
          </a:ln>
        </p:spPr>
      </p:sp>
      <p:sp>
        <p:nvSpPr>
          <p:cNvPr id="153" name="Google Shape;153;p13"/>
          <p:cNvSpPr>
            <a:spLocks noGrp="1"/>
          </p:cNvSpPr>
          <p:nvPr>
            <p:ph type="pic" idx="4"/>
          </p:nvPr>
        </p:nvSpPr>
        <p:spPr>
          <a:xfrm>
            <a:off x="9528326" y="4575873"/>
            <a:ext cx="2663674" cy="2282127"/>
          </a:xfrm>
          <a:prstGeom prst="rect">
            <a:avLst/>
          </a:prstGeom>
          <a:noFill/>
          <a:ln>
            <a:noFill/>
          </a:ln>
        </p:spPr>
      </p:sp>
      <p:sp>
        <p:nvSpPr>
          <p:cNvPr id="154" name="Google Shape;154;p13"/>
          <p:cNvSpPr txBox="1">
            <a:spLocks noGrp="1"/>
          </p:cNvSpPr>
          <p:nvPr>
            <p:ph type="sldNum" idx="12"/>
          </p:nvPr>
        </p:nvSpPr>
        <p:spPr>
          <a:xfrm>
            <a:off x="785812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155" name="Google Shape;155;p13"/>
          <p:cNvSpPr txBox="1">
            <a:spLocks noGrp="1"/>
          </p:cNvSpPr>
          <p:nvPr>
            <p:ph type="ftr" idx="11"/>
          </p:nvPr>
        </p:nvSpPr>
        <p:spPr>
          <a:xfrm>
            <a:off x="380047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13"/>
          <p:cNvSpPr txBox="1">
            <a:spLocks noGrp="1"/>
          </p:cNvSpPr>
          <p:nvPr>
            <p:ph type="dt" idx="10"/>
          </p:nvPr>
        </p:nvSpPr>
        <p:spPr>
          <a:xfrm>
            <a:off x="657225" y="6400800"/>
            <a:ext cx="27432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13"/>
          <p:cNvSpPr/>
          <p:nvPr/>
        </p:nvSpPr>
        <p:spPr>
          <a:xfrm rot="10800000" flipH="1">
            <a:off x="0" y="0"/>
            <a:ext cx="2281486" cy="228148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58" name="Google Shape;158;p13"/>
          <p:cNvSpPr/>
          <p:nvPr/>
        </p:nvSpPr>
        <p:spPr>
          <a:xfrm flipH="1">
            <a:off x="2281484" y="0"/>
            <a:ext cx="2281484" cy="2294867"/>
          </a:xfrm>
          <a:custGeom>
            <a:avLst/>
            <a:gdLst/>
            <a:ahLst/>
            <a:cxnLst/>
            <a:rect l="l" t="t" r="r" b="b"/>
            <a:pathLst>
              <a:path w="1973001" h="1973001" extrusionOk="0">
                <a:moveTo>
                  <a:pt x="0" y="0"/>
                </a:moveTo>
                <a:lnTo>
                  <a:pt x="1973001" y="0"/>
                </a:lnTo>
                <a:lnTo>
                  <a:pt x="1973001" y="19730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Photo 3">
  <p:cSld name="Title Photo 3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4"/>
          <p:cNvSpPr/>
          <p:nvPr/>
        </p:nvSpPr>
        <p:spPr>
          <a:xfrm rot="10800000">
            <a:off x="9910516" y="4588452"/>
            <a:ext cx="2281484" cy="2269548"/>
          </a:xfrm>
          <a:custGeom>
            <a:avLst/>
            <a:gdLst/>
            <a:ahLst/>
            <a:cxnLst/>
            <a:rect l="l" t="t" r="r" b="b"/>
            <a:pathLst>
              <a:path w="1973001" h="1973001" extrusionOk="0">
                <a:moveTo>
                  <a:pt x="0" y="0"/>
                </a:moveTo>
                <a:lnTo>
                  <a:pt x="1973001" y="0"/>
                </a:lnTo>
                <a:lnTo>
                  <a:pt x="1973001" y="19730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61" name="Google Shape;161;p14"/>
          <p:cNvSpPr txBox="1">
            <a:spLocks noGrp="1"/>
          </p:cNvSpPr>
          <p:nvPr>
            <p:ph type="title"/>
          </p:nvPr>
        </p:nvSpPr>
        <p:spPr>
          <a:xfrm>
            <a:off x="667305" y="1379047"/>
            <a:ext cx="8913982" cy="2508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entury Gothic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14"/>
          <p:cNvSpPr txBox="1">
            <a:spLocks noGrp="1"/>
          </p:cNvSpPr>
          <p:nvPr>
            <p:ph type="body" idx="1"/>
          </p:nvPr>
        </p:nvSpPr>
        <p:spPr>
          <a:xfrm>
            <a:off x="667305" y="4136267"/>
            <a:ext cx="8913982" cy="4396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3" name="Google Shape;163;p14"/>
          <p:cNvSpPr txBox="1">
            <a:spLocks noGrp="1"/>
          </p:cNvSpPr>
          <p:nvPr>
            <p:ph type="body" idx="2"/>
          </p:nvPr>
        </p:nvSpPr>
        <p:spPr>
          <a:xfrm>
            <a:off x="7575703" y="5712286"/>
            <a:ext cx="2005584" cy="314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4" name="Google Shape;164;p14" descr="A modern, multi-story glass office building with a clear blue sky in the background."/>
          <p:cNvSpPr>
            <a:spLocks noGrp="1"/>
          </p:cNvSpPr>
          <p:nvPr>
            <p:ph type="pic" idx="3"/>
          </p:nvPr>
        </p:nvSpPr>
        <p:spPr>
          <a:xfrm>
            <a:off x="0" y="4575873"/>
            <a:ext cx="2663674" cy="2282127"/>
          </a:xfrm>
          <a:prstGeom prst="rect">
            <a:avLst/>
          </a:prstGeom>
          <a:noFill/>
          <a:ln>
            <a:noFill/>
          </a:ln>
        </p:spPr>
      </p:sp>
      <p:sp>
        <p:nvSpPr>
          <p:cNvPr id="165" name="Google Shape;165;p14" descr="A hand holding a pen is writing on an open blank notebook."/>
          <p:cNvSpPr>
            <a:spLocks noGrp="1"/>
          </p:cNvSpPr>
          <p:nvPr>
            <p:ph type="pic" idx="4"/>
          </p:nvPr>
        </p:nvSpPr>
        <p:spPr>
          <a:xfrm>
            <a:off x="9910516" y="2294226"/>
            <a:ext cx="2281484" cy="2282127"/>
          </a:xfrm>
          <a:prstGeom prst="rect">
            <a:avLst/>
          </a:prstGeom>
          <a:noFill/>
          <a:ln>
            <a:noFill/>
          </a:ln>
        </p:spPr>
      </p:sp>
      <p:sp>
        <p:nvSpPr>
          <p:cNvPr id="166" name="Google Shape;166;p14"/>
          <p:cNvSpPr txBox="1">
            <a:spLocks noGrp="1"/>
          </p:cNvSpPr>
          <p:nvPr>
            <p:ph type="dt" idx="10"/>
          </p:nvPr>
        </p:nvSpPr>
        <p:spPr>
          <a:xfrm>
            <a:off x="657225" y="6400800"/>
            <a:ext cx="27432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14"/>
          <p:cNvSpPr txBox="1">
            <a:spLocks noGrp="1"/>
          </p:cNvSpPr>
          <p:nvPr>
            <p:ph type="ftr" idx="11"/>
          </p:nvPr>
        </p:nvSpPr>
        <p:spPr>
          <a:xfrm>
            <a:off x="380047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8" name="Google Shape;168;p14"/>
          <p:cNvSpPr txBox="1">
            <a:spLocks noGrp="1"/>
          </p:cNvSpPr>
          <p:nvPr>
            <p:ph type="sldNum" idx="12"/>
          </p:nvPr>
        </p:nvSpPr>
        <p:spPr>
          <a:xfrm>
            <a:off x="785812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169" name="Google Shape;169;p14"/>
          <p:cNvSpPr/>
          <p:nvPr/>
        </p:nvSpPr>
        <p:spPr>
          <a:xfrm rot="10800000" flipH="1">
            <a:off x="9910514" y="0"/>
            <a:ext cx="2281486" cy="228148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70" name="Google Shape;170;p14"/>
          <p:cNvSpPr/>
          <p:nvPr/>
        </p:nvSpPr>
        <p:spPr>
          <a:xfrm>
            <a:off x="7627425" y="640"/>
            <a:ext cx="2281484" cy="2281487"/>
          </a:xfrm>
          <a:custGeom>
            <a:avLst/>
            <a:gdLst/>
            <a:ahLst/>
            <a:cxnLst/>
            <a:rect l="l" t="t" r="r" b="b"/>
            <a:pathLst>
              <a:path w="1973001" h="1973001" extrusionOk="0">
                <a:moveTo>
                  <a:pt x="0" y="0"/>
                </a:moveTo>
                <a:lnTo>
                  <a:pt x="1973001" y="0"/>
                </a:lnTo>
                <a:lnTo>
                  <a:pt x="1973001" y="19730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  <p:extLst>
    <p:ext uri="{DCECCB84-F9BA-43D5-87BE-67443E8EF086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Section Header 3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5"/>
          <p:cNvSpPr/>
          <p:nvPr/>
        </p:nvSpPr>
        <p:spPr>
          <a:xfrm rot="10800000" flipH="1">
            <a:off x="7693132" y="2338938"/>
            <a:ext cx="4498868" cy="4519061"/>
          </a:xfrm>
          <a:custGeom>
            <a:avLst/>
            <a:gdLst/>
            <a:ahLst/>
            <a:cxnLst/>
            <a:rect l="l" t="t" r="r" b="b"/>
            <a:pathLst>
              <a:path w="6827356" h="6858000" extrusionOk="0">
                <a:moveTo>
                  <a:pt x="6827356" y="6858000"/>
                </a:moveTo>
                <a:lnTo>
                  <a:pt x="6818959" y="6858000"/>
                </a:lnTo>
                <a:lnTo>
                  <a:pt x="0" y="0"/>
                </a:lnTo>
                <a:lnTo>
                  <a:pt x="682735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73" name="Google Shape;173;p15"/>
          <p:cNvSpPr/>
          <p:nvPr/>
        </p:nvSpPr>
        <p:spPr>
          <a:xfrm>
            <a:off x="0" y="4899756"/>
            <a:ext cx="1958243" cy="195824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74" name="Google Shape;174;p15"/>
          <p:cNvSpPr txBox="1">
            <a:spLocks noGrp="1"/>
          </p:cNvSpPr>
          <p:nvPr>
            <p:ph type="title"/>
          </p:nvPr>
        </p:nvSpPr>
        <p:spPr>
          <a:xfrm>
            <a:off x="1995170" y="355600"/>
            <a:ext cx="8201660" cy="2837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entury Gothic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15"/>
          <p:cNvSpPr txBox="1">
            <a:spLocks noGrp="1"/>
          </p:cNvSpPr>
          <p:nvPr>
            <p:ph type="body" idx="1"/>
          </p:nvPr>
        </p:nvSpPr>
        <p:spPr>
          <a:xfrm>
            <a:off x="2604770" y="3475786"/>
            <a:ext cx="6982460" cy="1100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6" name="Google Shape;176;p15"/>
          <p:cNvSpPr txBox="1">
            <a:spLocks noGrp="1"/>
          </p:cNvSpPr>
          <p:nvPr>
            <p:ph type="dt" idx="10"/>
          </p:nvPr>
        </p:nvSpPr>
        <p:spPr>
          <a:xfrm>
            <a:off x="657225" y="6400800"/>
            <a:ext cx="27432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15"/>
          <p:cNvSpPr txBox="1">
            <a:spLocks noGrp="1"/>
          </p:cNvSpPr>
          <p:nvPr>
            <p:ph type="ftr" idx="11"/>
          </p:nvPr>
        </p:nvSpPr>
        <p:spPr>
          <a:xfrm>
            <a:off x="380047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15"/>
          <p:cNvSpPr txBox="1">
            <a:spLocks noGrp="1"/>
          </p:cNvSpPr>
          <p:nvPr>
            <p:ph type="sldNum" idx="12"/>
          </p:nvPr>
        </p:nvSpPr>
        <p:spPr>
          <a:xfrm>
            <a:off x="785812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179" name="Google Shape;179;p15"/>
          <p:cNvSpPr/>
          <p:nvPr/>
        </p:nvSpPr>
        <p:spPr>
          <a:xfrm>
            <a:off x="0" y="2935704"/>
            <a:ext cx="1958241" cy="195824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 2">
  <p:cSld name="Agenda 2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6"/>
          <p:cNvSpPr/>
          <p:nvPr/>
        </p:nvSpPr>
        <p:spPr>
          <a:xfrm flipH="1">
            <a:off x="11348000" y="6026080"/>
            <a:ext cx="654518" cy="6545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82" name="Google Shape;182;p16"/>
          <p:cNvSpPr/>
          <p:nvPr/>
        </p:nvSpPr>
        <p:spPr>
          <a:xfrm flipH="1">
            <a:off x="10693482" y="6026081"/>
            <a:ext cx="654518" cy="654518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83" name="Google Shape;183;p16"/>
          <p:cNvSpPr txBox="1">
            <a:spLocks noGrp="1"/>
          </p:cNvSpPr>
          <p:nvPr>
            <p:ph type="title"/>
          </p:nvPr>
        </p:nvSpPr>
        <p:spPr>
          <a:xfrm>
            <a:off x="844000" y="831919"/>
            <a:ext cx="10504000" cy="1408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entury Gothic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16"/>
          <p:cNvSpPr txBox="1">
            <a:spLocks noGrp="1"/>
          </p:cNvSpPr>
          <p:nvPr>
            <p:ph type="body" idx="1"/>
          </p:nvPr>
        </p:nvSpPr>
        <p:spPr>
          <a:xfrm>
            <a:off x="3400425" y="2429164"/>
            <a:ext cx="7947574" cy="3435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5" name="Google Shape;185;p16"/>
          <p:cNvSpPr txBox="1">
            <a:spLocks noGrp="1"/>
          </p:cNvSpPr>
          <p:nvPr>
            <p:ph type="dt" idx="10"/>
          </p:nvPr>
        </p:nvSpPr>
        <p:spPr>
          <a:xfrm>
            <a:off x="657225" y="6400800"/>
            <a:ext cx="27432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16"/>
          <p:cNvSpPr txBox="1">
            <a:spLocks noGrp="1"/>
          </p:cNvSpPr>
          <p:nvPr>
            <p:ph type="ftr" idx="11"/>
          </p:nvPr>
        </p:nvSpPr>
        <p:spPr>
          <a:xfrm>
            <a:off x="380047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16"/>
          <p:cNvSpPr txBox="1">
            <a:spLocks noGrp="1"/>
          </p:cNvSpPr>
          <p:nvPr>
            <p:ph type="sldNum" idx="12"/>
          </p:nvPr>
        </p:nvSpPr>
        <p:spPr>
          <a:xfrm>
            <a:off x="785812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188" name="Google Shape;188;p16"/>
          <p:cNvSpPr/>
          <p:nvPr/>
        </p:nvSpPr>
        <p:spPr>
          <a:xfrm>
            <a:off x="844000" y="177401"/>
            <a:ext cx="654518" cy="654518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89" name="Google Shape;189;p16"/>
          <p:cNvSpPr/>
          <p:nvPr/>
        </p:nvSpPr>
        <p:spPr>
          <a:xfrm>
            <a:off x="189482" y="177400"/>
            <a:ext cx="654518" cy="6545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1 (Max)">
  <p:cSld name="Title, Content 1 (Max)"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7"/>
          <p:cNvSpPr/>
          <p:nvPr/>
        </p:nvSpPr>
        <p:spPr>
          <a:xfrm flipH="1">
            <a:off x="11348000" y="6026080"/>
            <a:ext cx="654518" cy="6545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92" name="Google Shape;192;p17"/>
          <p:cNvSpPr/>
          <p:nvPr/>
        </p:nvSpPr>
        <p:spPr>
          <a:xfrm flipH="1">
            <a:off x="10693482" y="6026081"/>
            <a:ext cx="654518" cy="654518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93" name="Google Shape;193;p17"/>
          <p:cNvSpPr txBox="1">
            <a:spLocks noGrp="1"/>
          </p:cNvSpPr>
          <p:nvPr>
            <p:ph type="title"/>
          </p:nvPr>
        </p:nvSpPr>
        <p:spPr>
          <a:xfrm>
            <a:off x="844001" y="831919"/>
            <a:ext cx="10504000" cy="5281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entury Gothic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4" name="Google Shape;194;p17"/>
          <p:cNvSpPr txBox="1">
            <a:spLocks noGrp="1"/>
          </p:cNvSpPr>
          <p:nvPr>
            <p:ph type="body" idx="1"/>
          </p:nvPr>
        </p:nvSpPr>
        <p:spPr>
          <a:xfrm>
            <a:off x="843999" y="1486438"/>
            <a:ext cx="10504000" cy="4378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5" name="Google Shape;195;p17"/>
          <p:cNvSpPr txBox="1">
            <a:spLocks noGrp="1"/>
          </p:cNvSpPr>
          <p:nvPr>
            <p:ph type="dt" idx="10"/>
          </p:nvPr>
        </p:nvSpPr>
        <p:spPr>
          <a:xfrm>
            <a:off x="657225" y="6400800"/>
            <a:ext cx="27432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6" name="Google Shape;196;p17"/>
          <p:cNvSpPr txBox="1">
            <a:spLocks noGrp="1"/>
          </p:cNvSpPr>
          <p:nvPr>
            <p:ph type="ftr" idx="11"/>
          </p:nvPr>
        </p:nvSpPr>
        <p:spPr>
          <a:xfrm>
            <a:off x="380047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7" name="Google Shape;197;p17"/>
          <p:cNvSpPr txBox="1">
            <a:spLocks noGrp="1"/>
          </p:cNvSpPr>
          <p:nvPr>
            <p:ph type="sldNum" idx="12"/>
          </p:nvPr>
        </p:nvSpPr>
        <p:spPr>
          <a:xfrm>
            <a:off x="785812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198" name="Google Shape;198;p17"/>
          <p:cNvSpPr/>
          <p:nvPr/>
        </p:nvSpPr>
        <p:spPr>
          <a:xfrm>
            <a:off x="844000" y="177401"/>
            <a:ext cx="654518" cy="654518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99" name="Google Shape;199;p17"/>
          <p:cNvSpPr/>
          <p:nvPr/>
        </p:nvSpPr>
        <p:spPr>
          <a:xfrm>
            <a:off x="189482" y="177400"/>
            <a:ext cx="654518" cy="6545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1">
  <p:cSld name="Title and Content 1"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8"/>
          <p:cNvSpPr txBox="1">
            <a:spLocks noGrp="1"/>
          </p:cNvSpPr>
          <p:nvPr>
            <p:ph type="title"/>
          </p:nvPr>
        </p:nvSpPr>
        <p:spPr>
          <a:xfrm>
            <a:off x="1145622" y="914399"/>
            <a:ext cx="9900753" cy="1358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entury Gothic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2" name="Google Shape;202;p18"/>
          <p:cNvSpPr txBox="1">
            <a:spLocks noGrp="1"/>
          </p:cNvSpPr>
          <p:nvPr>
            <p:ph type="body" idx="1"/>
          </p:nvPr>
        </p:nvSpPr>
        <p:spPr>
          <a:xfrm>
            <a:off x="1145621" y="2636196"/>
            <a:ext cx="9900753" cy="3228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3" name="Google Shape;203;p18"/>
          <p:cNvSpPr txBox="1">
            <a:spLocks noGrp="1"/>
          </p:cNvSpPr>
          <p:nvPr>
            <p:ph type="dt" idx="10"/>
          </p:nvPr>
        </p:nvSpPr>
        <p:spPr>
          <a:xfrm>
            <a:off x="657225" y="6400800"/>
            <a:ext cx="27432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4" name="Google Shape;204;p18"/>
          <p:cNvSpPr txBox="1">
            <a:spLocks noGrp="1"/>
          </p:cNvSpPr>
          <p:nvPr>
            <p:ph type="ftr" idx="11"/>
          </p:nvPr>
        </p:nvSpPr>
        <p:spPr>
          <a:xfrm>
            <a:off x="380047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18"/>
          <p:cNvSpPr txBox="1">
            <a:spLocks noGrp="1"/>
          </p:cNvSpPr>
          <p:nvPr>
            <p:ph type="sldNum" idx="12"/>
          </p:nvPr>
        </p:nvSpPr>
        <p:spPr>
          <a:xfrm>
            <a:off x="785812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206" name="Google Shape;206;p18"/>
          <p:cNvSpPr/>
          <p:nvPr/>
        </p:nvSpPr>
        <p:spPr>
          <a:xfrm rot="10800000" flipH="1">
            <a:off x="844000" y="177403"/>
            <a:ext cx="654518" cy="654518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07" name="Google Shape;207;p18"/>
          <p:cNvSpPr/>
          <p:nvPr/>
        </p:nvSpPr>
        <p:spPr>
          <a:xfrm rot="10800000" flipH="1">
            <a:off x="189482" y="177404"/>
            <a:ext cx="654518" cy="6545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08" name="Google Shape;208;p18"/>
          <p:cNvSpPr/>
          <p:nvPr/>
        </p:nvSpPr>
        <p:spPr>
          <a:xfrm rot="5400000" flipH="1">
            <a:off x="2421861" y="4258339"/>
            <a:ext cx="177800" cy="502152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3">
  <p:cSld name="Title and Content 3"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9"/>
          <p:cNvSpPr txBox="1">
            <a:spLocks noGrp="1"/>
          </p:cNvSpPr>
          <p:nvPr>
            <p:ph type="title"/>
          </p:nvPr>
        </p:nvSpPr>
        <p:spPr>
          <a:xfrm>
            <a:off x="1028347" y="2258568"/>
            <a:ext cx="3813048" cy="3557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entury Gothic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19"/>
          <p:cNvSpPr txBox="1">
            <a:spLocks noGrp="1"/>
          </p:cNvSpPr>
          <p:nvPr>
            <p:ph type="body" idx="1"/>
          </p:nvPr>
        </p:nvSpPr>
        <p:spPr>
          <a:xfrm>
            <a:off x="5207352" y="2258568"/>
            <a:ext cx="5839022" cy="3557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2" name="Google Shape;212;p19"/>
          <p:cNvSpPr txBox="1">
            <a:spLocks noGrp="1"/>
          </p:cNvSpPr>
          <p:nvPr>
            <p:ph type="dt" idx="10"/>
          </p:nvPr>
        </p:nvSpPr>
        <p:spPr>
          <a:xfrm>
            <a:off x="657225" y="6400800"/>
            <a:ext cx="27432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3" name="Google Shape;213;p19"/>
          <p:cNvSpPr txBox="1">
            <a:spLocks noGrp="1"/>
          </p:cNvSpPr>
          <p:nvPr>
            <p:ph type="ftr" idx="11"/>
          </p:nvPr>
        </p:nvSpPr>
        <p:spPr>
          <a:xfrm>
            <a:off x="380047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4" name="Google Shape;214;p19"/>
          <p:cNvSpPr txBox="1">
            <a:spLocks noGrp="1"/>
          </p:cNvSpPr>
          <p:nvPr>
            <p:ph type="sldNum" idx="12"/>
          </p:nvPr>
        </p:nvSpPr>
        <p:spPr>
          <a:xfrm>
            <a:off x="785812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215" name="Google Shape;215;p19"/>
          <p:cNvSpPr/>
          <p:nvPr/>
        </p:nvSpPr>
        <p:spPr>
          <a:xfrm flipH="1">
            <a:off x="6352978" y="0"/>
            <a:ext cx="5839022" cy="17632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16" name="Google Shape;216;p19"/>
          <p:cNvSpPr/>
          <p:nvPr/>
        </p:nvSpPr>
        <p:spPr>
          <a:xfrm>
            <a:off x="3452077" y="0"/>
            <a:ext cx="2435651" cy="1763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17" name="Google Shape;217;p19"/>
          <p:cNvSpPr/>
          <p:nvPr/>
        </p:nvSpPr>
        <p:spPr>
          <a:xfrm>
            <a:off x="1684284" y="-7034"/>
            <a:ext cx="1767791" cy="176779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18" name="Google Shape;218;p19"/>
          <p:cNvSpPr/>
          <p:nvPr/>
        </p:nvSpPr>
        <p:spPr>
          <a:xfrm>
            <a:off x="0" y="-4543"/>
            <a:ext cx="1675844" cy="17677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4">
  <p:cSld name="Title and Content 4"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0"/>
          <p:cNvSpPr/>
          <p:nvPr/>
        </p:nvSpPr>
        <p:spPr>
          <a:xfrm flipH="1">
            <a:off x="11348000" y="6026080"/>
            <a:ext cx="654518" cy="6545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21" name="Google Shape;221;p20"/>
          <p:cNvSpPr/>
          <p:nvPr/>
        </p:nvSpPr>
        <p:spPr>
          <a:xfrm flipH="1">
            <a:off x="10693482" y="6026081"/>
            <a:ext cx="654518" cy="654518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22" name="Google Shape;222;p20"/>
          <p:cNvSpPr txBox="1">
            <a:spLocks noGrp="1"/>
          </p:cNvSpPr>
          <p:nvPr>
            <p:ph type="title"/>
          </p:nvPr>
        </p:nvSpPr>
        <p:spPr>
          <a:xfrm>
            <a:off x="844000" y="877456"/>
            <a:ext cx="4142232" cy="49406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entury Gothic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20"/>
          <p:cNvSpPr txBox="1">
            <a:spLocks noGrp="1"/>
          </p:cNvSpPr>
          <p:nvPr>
            <p:ph type="body" idx="1"/>
          </p:nvPr>
        </p:nvSpPr>
        <p:spPr>
          <a:xfrm>
            <a:off x="5291847" y="831918"/>
            <a:ext cx="5754527" cy="2738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4" name="Google Shape;224;p20"/>
          <p:cNvSpPr txBox="1">
            <a:spLocks noGrp="1"/>
          </p:cNvSpPr>
          <p:nvPr>
            <p:ph type="dt" idx="10"/>
          </p:nvPr>
        </p:nvSpPr>
        <p:spPr>
          <a:xfrm>
            <a:off x="657225" y="6400800"/>
            <a:ext cx="27432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5" name="Google Shape;225;p20"/>
          <p:cNvSpPr txBox="1">
            <a:spLocks noGrp="1"/>
          </p:cNvSpPr>
          <p:nvPr>
            <p:ph type="ftr" idx="11"/>
          </p:nvPr>
        </p:nvSpPr>
        <p:spPr>
          <a:xfrm>
            <a:off x="380047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6" name="Google Shape;226;p20"/>
          <p:cNvSpPr txBox="1">
            <a:spLocks noGrp="1"/>
          </p:cNvSpPr>
          <p:nvPr>
            <p:ph type="sldNum" idx="12"/>
          </p:nvPr>
        </p:nvSpPr>
        <p:spPr>
          <a:xfrm>
            <a:off x="785812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227" name="Google Shape;227;p20"/>
          <p:cNvSpPr/>
          <p:nvPr/>
        </p:nvSpPr>
        <p:spPr>
          <a:xfrm>
            <a:off x="844000" y="177401"/>
            <a:ext cx="654518" cy="654518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28" name="Google Shape;228;p20"/>
          <p:cNvSpPr/>
          <p:nvPr/>
        </p:nvSpPr>
        <p:spPr>
          <a:xfrm>
            <a:off x="189482" y="177400"/>
            <a:ext cx="654518" cy="6545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, 4 items">
  <p:cSld name="Agenda, 4 item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/>
          <p:nvPr/>
        </p:nvSpPr>
        <p:spPr>
          <a:xfrm flipH="1">
            <a:off x="11348000" y="6026080"/>
            <a:ext cx="654518" cy="6545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6" name="Google Shape;26;p3"/>
          <p:cNvSpPr/>
          <p:nvPr/>
        </p:nvSpPr>
        <p:spPr>
          <a:xfrm flipH="1">
            <a:off x="10693482" y="6026081"/>
            <a:ext cx="654518" cy="654518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844000" y="177401"/>
            <a:ext cx="654518" cy="654518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8" name="Google Shape;28;p3"/>
          <p:cNvSpPr/>
          <p:nvPr/>
        </p:nvSpPr>
        <p:spPr>
          <a:xfrm>
            <a:off x="189482" y="177400"/>
            <a:ext cx="654518" cy="6545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cxnSp>
        <p:nvCxnSpPr>
          <p:cNvPr id="29" name="Google Shape;29;p3"/>
          <p:cNvCxnSpPr/>
          <p:nvPr/>
        </p:nvCxnSpPr>
        <p:spPr>
          <a:xfrm>
            <a:off x="3796497" y="3046308"/>
            <a:ext cx="3338363" cy="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0" name="Google Shape;30;p3"/>
          <p:cNvCxnSpPr/>
          <p:nvPr/>
        </p:nvCxnSpPr>
        <p:spPr>
          <a:xfrm>
            <a:off x="7577417" y="3046308"/>
            <a:ext cx="3338363" cy="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1" name="Google Shape;31;p3"/>
          <p:cNvCxnSpPr/>
          <p:nvPr/>
        </p:nvCxnSpPr>
        <p:spPr>
          <a:xfrm>
            <a:off x="3796497" y="4940429"/>
            <a:ext cx="3338363" cy="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2" name="Google Shape;32;p3"/>
          <p:cNvCxnSpPr/>
          <p:nvPr/>
        </p:nvCxnSpPr>
        <p:spPr>
          <a:xfrm>
            <a:off x="7577417" y="4940429"/>
            <a:ext cx="3338363" cy="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3" name="Google Shape;33;p3"/>
          <p:cNvSpPr txBox="1">
            <a:spLocks noGrp="1"/>
          </p:cNvSpPr>
          <p:nvPr>
            <p:ph type="title"/>
          </p:nvPr>
        </p:nvSpPr>
        <p:spPr>
          <a:xfrm>
            <a:off x="844000" y="831919"/>
            <a:ext cx="10504000" cy="1408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entury Gothic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"/>
          <p:cNvSpPr txBox="1">
            <a:spLocks noGrp="1"/>
          </p:cNvSpPr>
          <p:nvPr>
            <p:ph type="body" idx="1"/>
          </p:nvPr>
        </p:nvSpPr>
        <p:spPr>
          <a:xfrm>
            <a:off x="3796496" y="2489255"/>
            <a:ext cx="573373" cy="4533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p3"/>
          <p:cNvSpPr txBox="1">
            <a:spLocks noGrp="1"/>
          </p:cNvSpPr>
          <p:nvPr>
            <p:ph type="body" idx="2"/>
          </p:nvPr>
        </p:nvSpPr>
        <p:spPr>
          <a:xfrm>
            <a:off x="3796496" y="3128981"/>
            <a:ext cx="3338363" cy="923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3"/>
          <p:cNvSpPr txBox="1">
            <a:spLocks noGrp="1"/>
          </p:cNvSpPr>
          <p:nvPr>
            <p:ph type="body" idx="3"/>
          </p:nvPr>
        </p:nvSpPr>
        <p:spPr>
          <a:xfrm>
            <a:off x="7577416" y="2488552"/>
            <a:ext cx="573373" cy="4533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3"/>
          <p:cNvSpPr txBox="1">
            <a:spLocks noGrp="1"/>
          </p:cNvSpPr>
          <p:nvPr>
            <p:ph type="body" idx="4"/>
          </p:nvPr>
        </p:nvSpPr>
        <p:spPr>
          <a:xfrm>
            <a:off x="7577416" y="3128981"/>
            <a:ext cx="3338363" cy="923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3"/>
          <p:cNvSpPr txBox="1">
            <a:spLocks noGrp="1"/>
          </p:cNvSpPr>
          <p:nvPr>
            <p:ph type="body" idx="5"/>
          </p:nvPr>
        </p:nvSpPr>
        <p:spPr>
          <a:xfrm>
            <a:off x="3796496" y="4384085"/>
            <a:ext cx="573373" cy="4533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3"/>
          <p:cNvSpPr txBox="1">
            <a:spLocks noGrp="1"/>
          </p:cNvSpPr>
          <p:nvPr>
            <p:ph type="body" idx="6"/>
          </p:nvPr>
        </p:nvSpPr>
        <p:spPr>
          <a:xfrm>
            <a:off x="3796496" y="5043769"/>
            <a:ext cx="3338363" cy="923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3"/>
          <p:cNvSpPr txBox="1">
            <a:spLocks noGrp="1"/>
          </p:cNvSpPr>
          <p:nvPr>
            <p:ph type="body" idx="7"/>
          </p:nvPr>
        </p:nvSpPr>
        <p:spPr>
          <a:xfrm>
            <a:off x="7577416" y="4383382"/>
            <a:ext cx="573373" cy="4533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3"/>
          <p:cNvSpPr txBox="1">
            <a:spLocks noGrp="1"/>
          </p:cNvSpPr>
          <p:nvPr>
            <p:ph type="body" idx="8"/>
          </p:nvPr>
        </p:nvSpPr>
        <p:spPr>
          <a:xfrm>
            <a:off x="7577416" y="5043769"/>
            <a:ext cx="3338363" cy="923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3"/>
          <p:cNvSpPr txBox="1">
            <a:spLocks noGrp="1"/>
          </p:cNvSpPr>
          <p:nvPr>
            <p:ph type="dt" idx="10"/>
          </p:nvPr>
        </p:nvSpPr>
        <p:spPr>
          <a:xfrm>
            <a:off x="657225" y="6400800"/>
            <a:ext cx="27432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3"/>
          <p:cNvSpPr txBox="1">
            <a:spLocks noGrp="1"/>
          </p:cNvSpPr>
          <p:nvPr>
            <p:ph type="ftr" idx="11"/>
          </p:nvPr>
        </p:nvSpPr>
        <p:spPr>
          <a:xfrm>
            <a:off x="380047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3"/>
          <p:cNvSpPr txBox="1">
            <a:spLocks noGrp="1"/>
          </p:cNvSpPr>
          <p:nvPr>
            <p:ph type="sldNum" idx="12"/>
          </p:nvPr>
        </p:nvSpPr>
        <p:spPr>
          <a:xfrm>
            <a:off x="785812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5">
  <p:cSld name="Title and Content 5"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1"/>
          <p:cNvSpPr/>
          <p:nvPr/>
        </p:nvSpPr>
        <p:spPr>
          <a:xfrm flipH="1">
            <a:off x="11348000" y="6026080"/>
            <a:ext cx="654518" cy="6545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31" name="Google Shape;231;p21"/>
          <p:cNvSpPr/>
          <p:nvPr/>
        </p:nvSpPr>
        <p:spPr>
          <a:xfrm flipH="1">
            <a:off x="10693482" y="6026081"/>
            <a:ext cx="654518" cy="654518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32" name="Google Shape;232;p21"/>
          <p:cNvSpPr txBox="1">
            <a:spLocks noGrp="1"/>
          </p:cNvSpPr>
          <p:nvPr>
            <p:ph type="title"/>
          </p:nvPr>
        </p:nvSpPr>
        <p:spPr>
          <a:xfrm>
            <a:off x="844000" y="877456"/>
            <a:ext cx="4142232" cy="49406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entury Gothic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3" name="Google Shape;233;p21"/>
          <p:cNvSpPr txBox="1">
            <a:spLocks noGrp="1"/>
          </p:cNvSpPr>
          <p:nvPr>
            <p:ph type="body" idx="1"/>
          </p:nvPr>
        </p:nvSpPr>
        <p:spPr>
          <a:xfrm>
            <a:off x="5243209" y="877456"/>
            <a:ext cx="5803165" cy="4987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4" name="Google Shape;234;p21"/>
          <p:cNvSpPr txBox="1">
            <a:spLocks noGrp="1"/>
          </p:cNvSpPr>
          <p:nvPr>
            <p:ph type="dt" idx="10"/>
          </p:nvPr>
        </p:nvSpPr>
        <p:spPr>
          <a:xfrm>
            <a:off x="657225" y="6400800"/>
            <a:ext cx="27432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5" name="Google Shape;235;p21"/>
          <p:cNvSpPr txBox="1">
            <a:spLocks noGrp="1"/>
          </p:cNvSpPr>
          <p:nvPr>
            <p:ph type="ftr" idx="11"/>
          </p:nvPr>
        </p:nvSpPr>
        <p:spPr>
          <a:xfrm>
            <a:off x="380047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6" name="Google Shape;236;p21"/>
          <p:cNvSpPr txBox="1">
            <a:spLocks noGrp="1"/>
          </p:cNvSpPr>
          <p:nvPr>
            <p:ph type="sldNum" idx="12"/>
          </p:nvPr>
        </p:nvSpPr>
        <p:spPr>
          <a:xfrm>
            <a:off x="785812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237" name="Google Shape;237;p21"/>
          <p:cNvSpPr/>
          <p:nvPr/>
        </p:nvSpPr>
        <p:spPr>
          <a:xfrm>
            <a:off x="844000" y="177401"/>
            <a:ext cx="654518" cy="654518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38" name="Google Shape;238;p21"/>
          <p:cNvSpPr/>
          <p:nvPr/>
        </p:nvSpPr>
        <p:spPr>
          <a:xfrm>
            <a:off x="189482" y="177400"/>
            <a:ext cx="654518" cy="6545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6">
  <p:cSld name="Title and Content 6"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2"/>
          <p:cNvSpPr/>
          <p:nvPr/>
        </p:nvSpPr>
        <p:spPr>
          <a:xfrm flipH="1">
            <a:off x="11348000" y="6026080"/>
            <a:ext cx="654518" cy="6545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41" name="Google Shape;241;p22"/>
          <p:cNvSpPr/>
          <p:nvPr/>
        </p:nvSpPr>
        <p:spPr>
          <a:xfrm flipH="1">
            <a:off x="10693482" y="6026081"/>
            <a:ext cx="654518" cy="654518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42" name="Google Shape;242;p22"/>
          <p:cNvSpPr txBox="1">
            <a:spLocks noGrp="1"/>
          </p:cNvSpPr>
          <p:nvPr>
            <p:ph type="title"/>
          </p:nvPr>
        </p:nvSpPr>
        <p:spPr>
          <a:xfrm>
            <a:off x="844000" y="831919"/>
            <a:ext cx="3494314" cy="519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entury Gothic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3" name="Google Shape;243;p22"/>
          <p:cNvSpPr txBox="1">
            <a:spLocks noGrp="1"/>
          </p:cNvSpPr>
          <p:nvPr>
            <p:ph type="body" idx="1"/>
          </p:nvPr>
        </p:nvSpPr>
        <p:spPr>
          <a:xfrm>
            <a:off x="4503907" y="831918"/>
            <a:ext cx="6542468" cy="5194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4" name="Google Shape;244;p22"/>
          <p:cNvSpPr txBox="1">
            <a:spLocks noGrp="1"/>
          </p:cNvSpPr>
          <p:nvPr>
            <p:ph type="dt" idx="10"/>
          </p:nvPr>
        </p:nvSpPr>
        <p:spPr>
          <a:xfrm>
            <a:off x="657225" y="6400800"/>
            <a:ext cx="27432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5" name="Google Shape;245;p22"/>
          <p:cNvSpPr txBox="1">
            <a:spLocks noGrp="1"/>
          </p:cNvSpPr>
          <p:nvPr>
            <p:ph type="ftr" idx="11"/>
          </p:nvPr>
        </p:nvSpPr>
        <p:spPr>
          <a:xfrm>
            <a:off x="380047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6" name="Google Shape;246;p22"/>
          <p:cNvSpPr txBox="1">
            <a:spLocks noGrp="1"/>
          </p:cNvSpPr>
          <p:nvPr>
            <p:ph type="sldNum" idx="12"/>
          </p:nvPr>
        </p:nvSpPr>
        <p:spPr>
          <a:xfrm>
            <a:off x="785812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247" name="Google Shape;247;p22"/>
          <p:cNvSpPr/>
          <p:nvPr/>
        </p:nvSpPr>
        <p:spPr>
          <a:xfrm>
            <a:off x="844000" y="177401"/>
            <a:ext cx="654518" cy="654518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48" name="Google Shape;248;p22"/>
          <p:cNvSpPr/>
          <p:nvPr/>
        </p:nvSpPr>
        <p:spPr>
          <a:xfrm>
            <a:off x="189482" y="177400"/>
            <a:ext cx="654518" cy="6545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Photo 1">
  <p:cSld name="Content Photo 1"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23"/>
          <p:cNvSpPr/>
          <p:nvPr/>
        </p:nvSpPr>
        <p:spPr>
          <a:xfrm flipH="1">
            <a:off x="11348000" y="6026080"/>
            <a:ext cx="654518" cy="6545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51" name="Google Shape;251;p23"/>
          <p:cNvSpPr/>
          <p:nvPr/>
        </p:nvSpPr>
        <p:spPr>
          <a:xfrm flipH="1">
            <a:off x="10693482" y="6026081"/>
            <a:ext cx="654518" cy="654518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52" name="Google Shape;252;p23"/>
          <p:cNvSpPr>
            <a:spLocks noGrp="1"/>
          </p:cNvSpPr>
          <p:nvPr>
            <p:ph type="pic" idx="2"/>
          </p:nvPr>
        </p:nvSpPr>
        <p:spPr>
          <a:xfrm>
            <a:off x="844000" y="831919"/>
            <a:ext cx="3949885" cy="5194161"/>
          </a:xfrm>
          <a:prstGeom prst="rect">
            <a:avLst/>
          </a:prstGeom>
          <a:noFill/>
          <a:ln>
            <a:noFill/>
          </a:ln>
        </p:spPr>
      </p:sp>
      <p:sp>
        <p:nvSpPr>
          <p:cNvPr id="253" name="Google Shape;253;p23"/>
          <p:cNvSpPr txBox="1">
            <a:spLocks noGrp="1"/>
          </p:cNvSpPr>
          <p:nvPr>
            <p:ph type="body" idx="1"/>
          </p:nvPr>
        </p:nvSpPr>
        <p:spPr>
          <a:xfrm>
            <a:off x="5087669" y="2149812"/>
            <a:ext cx="6241267" cy="38762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4" name="Google Shape;254;p23"/>
          <p:cNvSpPr txBox="1">
            <a:spLocks noGrp="1"/>
          </p:cNvSpPr>
          <p:nvPr>
            <p:ph type="title"/>
          </p:nvPr>
        </p:nvSpPr>
        <p:spPr>
          <a:xfrm>
            <a:off x="5087669" y="831919"/>
            <a:ext cx="6241267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entury Gothic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5" name="Google Shape;255;p23"/>
          <p:cNvSpPr txBox="1">
            <a:spLocks noGrp="1"/>
          </p:cNvSpPr>
          <p:nvPr>
            <p:ph type="dt" idx="10"/>
          </p:nvPr>
        </p:nvSpPr>
        <p:spPr>
          <a:xfrm>
            <a:off x="657225" y="6400800"/>
            <a:ext cx="27432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rbel"/>
                <a:ea typeface="Corbel"/>
                <a:cs typeface="Corbel"/>
                <a:sym typeface="Corbe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23"/>
          <p:cNvSpPr txBox="1">
            <a:spLocks noGrp="1"/>
          </p:cNvSpPr>
          <p:nvPr>
            <p:ph type="ftr" idx="11"/>
          </p:nvPr>
        </p:nvSpPr>
        <p:spPr>
          <a:xfrm>
            <a:off x="380047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rbel"/>
                <a:ea typeface="Corbel"/>
                <a:cs typeface="Corbel"/>
                <a:sym typeface="Corbe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7" name="Google Shape;257;p23"/>
          <p:cNvSpPr txBox="1">
            <a:spLocks noGrp="1"/>
          </p:cNvSpPr>
          <p:nvPr>
            <p:ph type="sldNum" idx="12"/>
          </p:nvPr>
        </p:nvSpPr>
        <p:spPr>
          <a:xfrm>
            <a:off x="785812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lvl="1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lvl="2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lvl="3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lvl="4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lvl="5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lvl="6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lvl="7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lvl="8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258" name="Google Shape;258;p23"/>
          <p:cNvSpPr/>
          <p:nvPr/>
        </p:nvSpPr>
        <p:spPr>
          <a:xfrm>
            <a:off x="844000" y="177401"/>
            <a:ext cx="654518" cy="654518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59" name="Google Shape;259;p23"/>
          <p:cNvSpPr/>
          <p:nvPr/>
        </p:nvSpPr>
        <p:spPr>
          <a:xfrm>
            <a:off x="189482" y="177400"/>
            <a:ext cx="654518" cy="6545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Photo 2">
  <p:cSld name="Content Photo 2"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24"/>
          <p:cNvSpPr/>
          <p:nvPr/>
        </p:nvSpPr>
        <p:spPr>
          <a:xfrm flipH="1">
            <a:off x="11348000" y="6026080"/>
            <a:ext cx="654518" cy="6545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62" name="Google Shape;262;p24"/>
          <p:cNvSpPr/>
          <p:nvPr/>
        </p:nvSpPr>
        <p:spPr>
          <a:xfrm flipH="1">
            <a:off x="10693482" y="6026081"/>
            <a:ext cx="654518" cy="654518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63" name="Google Shape;263;p24"/>
          <p:cNvSpPr>
            <a:spLocks noGrp="1"/>
          </p:cNvSpPr>
          <p:nvPr>
            <p:ph type="pic" idx="2"/>
          </p:nvPr>
        </p:nvSpPr>
        <p:spPr>
          <a:xfrm>
            <a:off x="7300452" y="831918"/>
            <a:ext cx="4047548" cy="5194161"/>
          </a:xfrm>
          <a:prstGeom prst="rect">
            <a:avLst/>
          </a:prstGeom>
          <a:noFill/>
          <a:ln>
            <a:noFill/>
          </a:ln>
        </p:spPr>
      </p:sp>
      <p:sp>
        <p:nvSpPr>
          <p:cNvPr id="264" name="Google Shape;264;p24"/>
          <p:cNvSpPr txBox="1">
            <a:spLocks noGrp="1"/>
          </p:cNvSpPr>
          <p:nvPr>
            <p:ph type="body" idx="1"/>
          </p:nvPr>
        </p:nvSpPr>
        <p:spPr>
          <a:xfrm>
            <a:off x="877880" y="2149812"/>
            <a:ext cx="6135624" cy="38762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5" name="Google Shape;265;p24"/>
          <p:cNvSpPr txBox="1">
            <a:spLocks noGrp="1"/>
          </p:cNvSpPr>
          <p:nvPr>
            <p:ph type="title"/>
          </p:nvPr>
        </p:nvSpPr>
        <p:spPr>
          <a:xfrm>
            <a:off x="877879" y="831919"/>
            <a:ext cx="6135624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entury Gothic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6" name="Google Shape;266;p24"/>
          <p:cNvSpPr txBox="1">
            <a:spLocks noGrp="1"/>
          </p:cNvSpPr>
          <p:nvPr>
            <p:ph type="dt" idx="10"/>
          </p:nvPr>
        </p:nvSpPr>
        <p:spPr>
          <a:xfrm>
            <a:off x="657225" y="6400800"/>
            <a:ext cx="27432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rbel"/>
                <a:ea typeface="Corbel"/>
                <a:cs typeface="Corbel"/>
                <a:sym typeface="Corbe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7" name="Google Shape;267;p24"/>
          <p:cNvSpPr txBox="1">
            <a:spLocks noGrp="1"/>
          </p:cNvSpPr>
          <p:nvPr>
            <p:ph type="ftr" idx="11"/>
          </p:nvPr>
        </p:nvSpPr>
        <p:spPr>
          <a:xfrm>
            <a:off x="380047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rbel"/>
                <a:ea typeface="Corbel"/>
                <a:cs typeface="Corbel"/>
                <a:sym typeface="Corbe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8" name="Google Shape;268;p24"/>
          <p:cNvSpPr txBox="1">
            <a:spLocks noGrp="1"/>
          </p:cNvSpPr>
          <p:nvPr>
            <p:ph type="sldNum" idx="12"/>
          </p:nvPr>
        </p:nvSpPr>
        <p:spPr>
          <a:xfrm>
            <a:off x="785812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lvl="1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lvl="2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lvl="3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lvl="4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lvl="5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lvl="6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lvl="7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lvl="8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269" name="Google Shape;269;p24"/>
          <p:cNvSpPr/>
          <p:nvPr/>
        </p:nvSpPr>
        <p:spPr>
          <a:xfrm>
            <a:off x="844000" y="177401"/>
            <a:ext cx="654518" cy="654518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70" name="Google Shape;270;p24"/>
          <p:cNvSpPr/>
          <p:nvPr/>
        </p:nvSpPr>
        <p:spPr>
          <a:xfrm>
            <a:off x="189482" y="177400"/>
            <a:ext cx="654518" cy="6545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Photo 3">
  <p:cSld name="Content Photo 3"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25"/>
          <p:cNvSpPr/>
          <p:nvPr/>
        </p:nvSpPr>
        <p:spPr>
          <a:xfrm flipH="1">
            <a:off x="11348000" y="6026080"/>
            <a:ext cx="654518" cy="6545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73" name="Google Shape;273;p25"/>
          <p:cNvSpPr/>
          <p:nvPr/>
        </p:nvSpPr>
        <p:spPr>
          <a:xfrm flipH="1">
            <a:off x="10693482" y="6026081"/>
            <a:ext cx="654518" cy="654518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74" name="Google Shape;274;p25"/>
          <p:cNvSpPr txBox="1">
            <a:spLocks noGrp="1"/>
          </p:cNvSpPr>
          <p:nvPr>
            <p:ph type="title"/>
          </p:nvPr>
        </p:nvSpPr>
        <p:spPr>
          <a:xfrm>
            <a:off x="4490000" y="825622"/>
            <a:ext cx="6858000" cy="932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entury Gothic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5" name="Google Shape;275;p25"/>
          <p:cNvSpPr>
            <a:spLocks noGrp="1"/>
          </p:cNvSpPr>
          <p:nvPr>
            <p:ph type="pic" idx="2"/>
          </p:nvPr>
        </p:nvSpPr>
        <p:spPr>
          <a:xfrm>
            <a:off x="844000" y="831919"/>
            <a:ext cx="3374039" cy="5194161"/>
          </a:xfrm>
          <a:prstGeom prst="rect">
            <a:avLst/>
          </a:prstGeom>
          <a:noFill/>
          <a:ln>
            <a:noFill/>
          </a:ln>
        </p:spPr>
      </p:sp>
      <p:sp>
        <p:nvSpPr>
          <p:cNvPr id="276" name="Google Shape;276;p25"/>
          <p:cNvSpPr txBox="1">
            <a:spLocks noGrp="1"/>
          </p:cNvSpPr>
          <p:nvPr>
            <p:ph type="body" idx="1"/>
          </p:nvPr>
        </p:nvSpPr>
        <p:spPr>
          <a:xfrm>
            <a:off x="4490001" y="1974715"/>
            <a:ext cx="6838936" cy="4051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7" name="Google Shape;277;p25"/>
          <p:cNvSpPr txBox="1">
            <a:spLocks noGrp="1"/>
          </p:cNvSpPr>
          <p:nvPr>
            <p:ph type="dt" idx="10"/>
          </p:nvPr>
        </p:nvSpPr>
        <p:spPr>
          <a:xfrm>
            <a:off x="657225" y="6400800"/>
            <a:ext cx="27432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rbel"/>
                <a:ea typeface="Corbel"/>
                <a:cs typeface="Corbel"/>
                <a:sym typeface="Corbe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8" name="Google Shape;278;p25"/>
          <p:cNvSpPr txBox="1">
            <a:spLocks noGrp="1"/>
          </p:cNvSpPr>
          <p:nvPr>
            <p:ph type="ftr" idx="11"/>
          </p:nvPr>
        </p:nvSpPr>
        <p:spPr>
          <a:xfrm>
            <a:off x="380047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rbel"/>
                <a:ea typeface="Corbel"/>
                <a:cs typeface="Corbel"/>
                <a:sym typeface="Corbe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9" name="Google Shape;279;p25"/>
          <p:cNvSpPr txBox="1">
            <a:spLocks noGrp="1"/>
          </p:cNvSpPr>
          <p:nvPr>
            <p:ph type="sldNum" idx="12"/>
          </p:nvPr>
        </p:nvSpPr>
        <p:spPr>
          <a:xfrm>
            <a:off x="785812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lvl="1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lvl="2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lvl="3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lvl="4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lvl="5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lvl="6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lvl="7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lvl="8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280" name="Google Shape;280;p25"/>
          <p:cNvSpPr/>
          <p:nvPr/>
        </p:nvSpPr>
        <p:spPr>
          <a:xfrm>
            <a:off x="844000" y="177401"/>
            <a:ext cx="654518" cy="654518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81" name="Google Shape;281;p25"/>
          <p:cNvSpPr/>
          <p:nvPr/>
        </p:nvSpPr>
        <p:spPr>
          <a:xfrm>
            <a:off x="189482" y="177400"/>
            <a:ext cx="654518" cy="6545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Photo 4">
  <p:cSld name="Content Photo 4"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26"/>
          <p:cNvSpPr/>
          <p:nvPr/>
        </p:nvSpPr>
        <p:spPr>
          <a:xfrm flipH="1">
            <a:off x="11348000" y="6026080"/>
            <a:ext cx="654518" cy="6545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84" name="Google Shape;284;p26"/>
          <p:cNvSpPr/>
          <p:nvPr/>
        </p:nvSpPr>
        <p:spPr>
          <a:xfrm flipH="1">
            <a:off x="10693482" y="6026081"/>
            <a:ext cx="654518" cy="654518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85" name="Google Shape;285;p26"/>
          <p:cNvSpPr txBox="1">
            <a:spLocks noGrp="1"/>
          </p:cNvSpPr>
          <p:nvPr>
            <p:ph type="title"/>
          </p:nvPr>
        </p:nvSpPr>
        <p:spPr>
          <a:xfrm>
            <a:off x="844000" y="825622"/>
            <a:ext cx="6858000" cy="932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entury Gothic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26"/>
          <p:cNvSpPr txBox="1">
            <a:spLocks noGrp="1"/>
          </p:cNvSpPr>
          <p:nvPr>
            <p:ph type="body" idx="1"/>
          </p:nvPr>
        </p:nvSpPr>
        <p:spPr>
          <a:xfrm>
            <a:off x="844000" y="1964987"/>
            <a:ext cx="6858000" cy="4061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7" name="Google Shape;287;p26"/>
          <p:cNvSpPr>
            <a:spLocks noGrp="1"/>
          </p:cNvSpPr>
          <p:nvPr>
            <p:ph type="pic" idx="2"/>
          </p:nvPr>
        </p:nvSpPr>
        <p:spPr>
          <a:xfrm>
            <a:off x="7973961" y="831919"/>
            <a:ext cx="3374039" cy="5194161"/>
          </a:xfrm>
          <a:prstGeom prst="rect">
            <a:avLst/>
          </a:prstGeom>
          <a:noFill/>
          <a:ln>
            <a:noFill/>
          </a:ln>
        </p:spPr>
      </p:sp>
      <p:sp>
        <p:nvSpPr>
          <p:cNvPr id="288" name="Google Shape;288;p26"/>
          <p:cNvSpPr txBox="1">
            <a:spLocks noGrp="1"/>
          </p:cNvSpPr>
          <p:nvPr>
            <p:ph type="dt" idx="10"/>
          </p:nvPr>
        </p:nvSpPr>
        <p:spPr>
          <a:xfrm>
            <a:off x="657225" y="6400800"/>
            <a:ext cx="27432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rbel"/>
                <a:ea typeface="Corbel"/>
                <a:cs typeface="Corbel"/>
                <a:sym typeface="Corbe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9" name="Google Shape;289;p26"/>
          <p:cNvSpPr txBox="1">
            <a:spLocks noGrp="1"/>
          </p:cNvSpPr>
          <p:nvPr>
            <p:ph type="ftr" idx="11"/>
          </p:nvPr>
        </p:nvSpPr>
        <p:spPr>
          <a:xfrm>
            <a:off x="380047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rbel"/>
                <a:ea typeface="Corbel"/>
                <a:cs typeface="Corbel"/>
                <a:sym typeface="Corbe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0" name="Google Shape;290;p26"/>
          <p:cNvSpPr txBox="1">
            <a:spLocks noGrp="1"/>
          </p:cNvSpPr>
          <p:nvPr>
            <p:ph type="sldNum" idx="12"/>
          </p:nvPr>
        </p:nvSpPr>
        <p:spPr>
          <a:xfrm>
            <a:off x="785812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lvl="1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lvl="2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lvl="3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lvl="4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lvl="5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lvl="6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lvl="7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lvl="8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291" name="Google Shape;291;p26"/>
          <p:cNvSpPr/>
          <p:nvPr/>
        </p:nvSpPr>
        <p:spPr>
          <a:xfrm>
            <a:off x="844000" y="177401"/>
            <a:ext cx="654518" cy="654518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92" name="Google Shape;292;p26"/>
          <p:cNvSpPr/>
          <p:nvPr/>
        </p:nvSpPr>
        <p:spPr>
          <a:xfrm>
            <a:off x="189482" y="177400"/>
            <a:ext cx="654518" cy="6545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Photo 5">
  <p:cSld name="Content Photo 5"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27"/>
          <p:cNvSpPr txBox="1">
            <a:spLocks noGrp="1"/>
          </p:cNvSpPr>
          <p:nvPr>
            <p:ph type="title"/>
          </p:nvPr>
        </p:nvSpPr>
        <p:spPr>
          <a:xfrm>
            <a:off x="6985613" y="1130300"/>
            <a:ext cx="4361688" cy="2095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entury Gothic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5" name="Google Shape;295;p27"/>
          <p:cNvSpPr>
            <a:spLocks noGrp="1"/>
          </p:cNvSpPr>
          <p:nvPr>
            <p:ph type="pic" idx="2"/>
          </p:nvPr>
        </p:nvSpPr>
        <p:spPr>
          <a:xfrm>
            <a:off x="844000" y="1130300"/>
            <a:ext cx="5767509" cy="4895779"/>
          </a:xfrm>
          <a:prstGeom prst="rect">
            <a:avLst/>
          </a:prstGeom>
          <a:noFill/>
          <a:ln>
            <a:noFill/>
          </a:ln>
        </p:spPr>
      </p:sp>
      <p:sp>
        <p:nvSpPr>
          <p:cNvPr id="296" name="Google Shape;296;p27"/>
          <p:cNvSpPr txBox="1">
            <a:spLocks noGrp="1"/>
          </p:cNvSpPr>
          <p:nvPr>
            <p:ph type="body" idx="1"/>
          </p:nvPr>
        </p:nvSpPr>
        <p:spPr>
          <a:xfrm>
            <a:off x="6985613" y="3429000"/>
            <a:ext cx="4343323" cy="25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7" name="Google Shape;297;p27"/>
          <p:cNvSpPr txBox="1">
            <a:spLocks noGrp="1"/>
          </p:cNvSpPr>
          <p:nvPr>
            <p:ph type="dt" idx="10"/>
          </p:nvPr>
        </p:nvSpPr>
        <p:spPr>
          <a:xfrm>
            <a:off x="657225" y="6400800"/>
            <a:ext cx="27432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rbel"/>
                <a:ea typeface="Corbel"/>
                <a:cs typeface="Corbel"/>
                <a:sym typeface="Corbe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8" name="Google Shape;298;p27"/>
          <p:cNvSpPr txBox="1">
            <a:spLocks noGrp="1"/>
          </p:cNvSpPr>
          <p:nvPr>
            <p:ph type="ftr" idx="11"/>
          </p:nvPr>
        </p:nvSpPr>
        <p:spPr>
          <a:xfrm>
            <a:off x="380047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rbel"/>
                <a:ea typeface="Corbel"/>
                <a:cs typeface="Corbel"/>
                <a:sym typeface="Corbe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9" name="Google Shape;299;p27"/>
          <p:cNvSpPr txBox="1">
            <a:spLocks noGrp="1"/>
          </p:cNvSpPr>
          <p:nvPr>
            <p:ph type="sldNum" idx="12"/>
          </p:nvPr>
        </p:nvSpPr>
        <p:spPr>
          <a:xfrm>
            <a:off x="785812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lvl="1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lvl="2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lvl="3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lvl="4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lvl="5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lvl="6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lvl="7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lvl="8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300" name="Google Shape;300;p27"/>
          <p:cNvSpPr/>
          <p:nvPr/>
        </p:nvSpPr>
        <p:spPr>
          <a:xfrm>
            <a:off x="11348000" y="177401"/>
            <a:ext cx="654518" cy="654518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01" name="Google Shape;301;p27"/>
          <p:cNvSpPr/>
          <p:nvPr/>
        </p:nvSpPr>
        <p:spPr>
          <a:xfrm>
            <a:off x="10693482" y="177400"/>
            <a:ext cx="654518" cy="6545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Photo 6">
  <p:cSld name="Content Photo 6"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28"/>
          <p:cNvSpPr/>
          <p:nvPr/>
        </p:nvSpPr>
        <p:spPr>
          <a:xfrm flipH="1">
            <a:off x="11348000" y="6026080"/>
            <a:ext cx="654518" cy="6545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04" name="Google Shape;304;p28"/>
          <p:cNvSpPr/>
          <p:nvPr/>
        </p:nvSpPr>
        <p:spPr>
          <a:xfrm flipH="1">
            <a:off x="10693482" y="6026081"/>
            <a:ext cx="654518" cy="654518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05" name="Google Shape;305;p28"/>
          <p:cNvSpPr txBox="1">
            <a:spLocks noGrp="1"/>
          </p:cNvSpPr>
          <p:nvPr>
            <p:ph type="title"/>
          </p:nvPr>
        </p:nvSpPr>
        <p:spPr>
          <a:xfrm>
            <a:off x="844063" y="831918"/>
            <a:ext cx="4361688" cy="1527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entury Gothic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p28"/>
          <p:cNvSpPr txBox="1">
            <a:spLocks noGrp="1"/>
          </p:cNvSpPr>
          <p:nvPr>
            <p:ph type="body" idx="1"/>
          </p:nvPr>
        </p:nvSpPr>
        <p:spPr>
          <a:xfrm>
            <a:off x="844000" y="2560901"/>
            <a:ext cx="4361689" cy="3465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7" name="Google Shape;307;p28"/>
          <p:cNvSpPr>
            <a:spLocks noGrp="1"/>
          </p:cNvSpPr>
          <p:nvPr>
            <p:ph type="pic" idx="2"/>
          </p:nvPr>
        </p:nvSpPr>
        <p:spPr>
          <a:xfrm>
            <a:off x="5580428" y="831918"/>
            <a:ext cx="5767509" cy="5194161"/>
          </a:xfrm>
          <a:prstGeom prst="rect">
            <a:avLst/>
          </a:prstGeom>
          <a:noFill/>
          <a:ln>
            <a:noFill/>
          </a:ln>
        </p:spPr>
      </p:sp>
      <p:sp>
        <p:nvSpPr>
          <p:cNvPr id="308" name="Google Shape;308;p28"/>
          <p:cNvSpPr txBox="1">
            <a:spLocks noGrp="1"/>
          </p:cNvSpPr>
          <p:nvPr>
            <p:ph type="dt" idx="10"/>
          </p:nvPr>
        </p:nvSpPr>
        <p:spPr>
          <a:xfrm>
            <a:off x="657225" y="6400800"/>
            <a:ext cx="27432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rbel"/>
                <a:ea typeface="Corbel"/>
                <a:cs typeface="Corbel"/>
                <a:sym typeface="Corbe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9" name="Google Shape;309;p28"/>
          <p:cNvSpPr txBox="1">
            <a:spLocks noGrp="1"/>
          </p:cNvSpPr>
          <p:nvPr>
            <p:ph type="ftr" idx="11"/>
          </p:nvPr>
        </p:nvSpPr>
        <p:spPr>
          <a:xfrm>
            <a:off x="380047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rbel"/>
                <a:ea typeface="Corbel"/>
                <a:cs typeface="Corbel"/>
                <a:sym typeface="Corbe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0" name="Google Shape;310;p28"/>
          <p:cNvSpPr txBox="1">
            <a:spLocks noGrp="1"/>
          </p:cNvSpPr>
          <p:nvPr>
            <p:ph type="sldNum" idx="12"/>
          </p:nvPr>
        </p:nvSpPr>
        <p:spPr>
          <a:xfrm>
            <a:off x="785812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lvl="1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lvl="2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lvl="3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lvl="4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lvl="5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lvl="6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lvl="7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lvl="8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311" name="Google Shape;311;p28"/>
          <p:cNvSpPr/>
          <p:nvPr/>
        </p:nvSpPr>
        <p:spPr>
          <a:xfrm>
            <a:off x="844000" y="177401"/>
            <a:ext cx="654518" cy="654518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12" name="Google Shape;312;p28"/>
          <p:cNvSpPr/>
          <p:nvPr/>
        </p:nvSpPr>
        <p:spPr>
          <a:xfrm>
            <a:off x="189482" y="177400"/>
            <a:ext cx="654518" cy="6545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Photo 7">
  <p:cSld name="Content Photo 7"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29"/>
          <p:cNvSpPr/>
          <p:nvPr/>
        </p:nvSpPr>
        <p:spPr>
          <a:xfrm flipH="1">
            <a:off x="11348000" y="6026080"/>
            <a:ext cx="654518" cy="6545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15" name="Google Shape;315;p29"/>
          <p:cNvSpPr/>
          <p:nvPr/>
        </p:nvSpPr>
        <p:spPr>
          <a:xfrm flipH="1">
            <a:off x="10693482" y="6026081"/>
            <a:ext cx="654518" cy="654518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16" name="Google Shape;316;p29"/>
          <p:cNvSpPr txBox="1">
            <a:spLocks noGrp="1"/>
          </p:cNvSpPr>
          <p:nvPr>
            <p:ph type="title"/>
          </p:nvPr>
        </p:nvSpPr>
        <p:spPr>
          <a:xfrm>
            <a:off x="6825064" y="825622"/>
            <a:ext cx="4522936" cy="932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entury Gothic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7" name="Google Shape;317;p29"/>
          <p:cNvSpPr>
            <a:spLocks noGrp="1"/>
          </p:cNvSpPr>
          <p:nvPr>
            <p:ph type="pic" idx="2"/>
          </p:nvPr>
        </p:nvSpPr>
        <p:spPr>
          <a:xfrm>
            <a:off x="843999" y="831918"/>
            <a:ext cx="5648242" cy="5194161"/>
          </a:xfrm>
          <a:prstGeom prst="rect">
            <a:avLst/>
          </a:prstGeom>
          <a:noFill/>
          <a:ln>
            <a:noFill/>
          </a:ln>
        </p:spPr>
      </p:sp>
      <p:sp>
        <p:nvSpPr>
          <p:cNvPr id="318" name="Google Shape;318;p29"/>
          <p:cNvSpPr txBox="1">
            <a:spLocks noGrp="1"/>
          </p:cNvSpPr>
          <p:nvPr>
            <p:ph type="body" idx="1"/>
          </p:nvPr>
        </p:nvSpPr>
        <p:spPr>
          <a:xfrm>
            <a:off x="6825064" y="1926077"/>
            <a:ext cx="4503872" cy="4100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9" name="Google Shape;319;p29"/>
          <p:cNvSpPr txBox="1">
            <a:spLocks noGrp="1"/>
          </p:cNvSpPr>
          <p:nvPr>
            <p:ph type="dt" idx="10"/>
          </p:nvPr>
        </p:nvSpPr>
        <p:spPr>
          <a:xfrm>
            <a:off x="657225" y="6400800"/>
            <a:ext cx="27432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rbel"/>
                <a:ea typeface="Corbel"/>
                <a:cs typeface="Corbel"/>
                <a:sym typeface="Corbe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0" name="Google Shape;320;p29"/>
          <p:cNvSpPr txBox="1">
            <a:spLocks noGrp="1"/>
          </p:cNvSpPr>
          <p:nvPr>
            <p:ph type="ftr" idx="11"/>
          </p:nvPr>
        </p:nvSpPr>
        <p:spPr>
          <a:xfrm>
            <a:off x="380047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rbel"/>
                <a:ea typeface="Corbel"/>
                <a:cs typeface="Corbel"/>
                <a:sym typeface="Corbe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1" name="Google Shape;321;p29"/>
          <p:cNvSpPr txBox="1">
            <a:spLocks noGrp="1"/>
          </p:cNvSpPr>
          <p:nvPr>
            <p:ph type="sldNum" idx="12"/>
          </p:nvPr>
        </p:nvSpPr>
        <p:spPr>
          <a:xfrm>
            <a:off x="785812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lvl="1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lvl="2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lvl="3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lvl="4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lvl="5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lvl="6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lvl="7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lvl="8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322" name="Google Shape;322;p29"/>
          <p:cNvSpPr/>
          <p:nvPr/>
        </p:nvSpPr>
        <p:spPr>
          <a:xfrm>
            <a:off x="844000" y="177401"/>
            <a:ext cx="654518" cy="654518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23" name="Google Shape;323;p29"/>
          <p:cNvSpPr/>
          <p:nvPr/>
        </p:nvSpPr>
        <p:spPr>
          <a:xfrm>
            <a:off x="189482" y="177400"/>
            <a:ext cx="654518" cy="6545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Photo 8">
  <p:cSld name="Content Photo 8"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30"/>
          <p:cNvSpPr/>
          <p:nvPr/>
        </p:nvSpPr>
        <p:spPr>
          <a:xfrm flipH="1">
            <a:off x="11348000" y="6026080"/>
            <a:ext cx="654518" cy="6545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26" name="Google Shape;326;p30"/>
          <p:cNvSpPr/>
          <p:nvPr/>
        </p:nvSpPr>
        <p:spPr>
          <a:xfrm flipH="1">
            <a:off x="10693482" y="6026081"/>
            <a:ext cx="654518" cy="654518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27" name="Google Shape;327;p30"/>
          <p:cNvSpPr txBox="1">
            <a:spLocks noGrp="1"/>
          </p:cNvSpPr>
          <p:nvPr>
            <p:ph type="title"/>
          </p:nvPr>
        </p:nvSpPr>
        <p:spPr>
          <a:xfrm>
            <a:off x="873490" y="831918"/>
            <a:ext cx="4572000" cy="1454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entury Gothic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8" name="Google Shape;328;p30"/>
          <p:cNvSpPr txBox="1">
            <a:spLocks noGrp="1"/>
          </p:cNvSpPr>
          <p:nvPr>
            <p:ph type="body" idx="1"/>
          </p:nvPr>
        </p:nvSpPr>
        <p:spPr>
          <a:xfrm>
            <a:off x="873491" y="2461098"/>
            <a:ext cx="4571999" cy="3564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9" name="Google Shape;329;p30"/>
          <p:cNvSpPr>
            <a:spLocks noGrp="1"/>
          </p:cNvSpPr>
          <p:nvPr>
            <p:ph type="pic" idx="2"/>
          </p:nvPr>
        </p:nvSpPr>
        <p:spPr>
          <a:xfrm>
            <a:off x="5917721" y="831919"/>
            <a:ext cx="5430280" cy="5194162"/>
          </a:xfrm>
          <a:prstGeom prst="rect">
            <a:avLst/>
          </a:prstGeom>
          <a:noFill/>
          <a:ln>
            <a:noFill/>
          </a:ln>
        </p:spPr>
      </p:sp>
      <p:sp>
        <p:nvSpPr>
          <p:cNvPr id="330" name="Google Shape;330;p30"/>
          <p:cNvSpPr txBox="1">
            <a:spLocks noGrp="1"/>
          </p:cNvSpPr>
          <p:nvPr>
            <p:ph type="dt" idx="10"/>
          </p:nvPr>
        </p:nvSpPr>
        <p:spPr>
          <a:xfrm>
            <a:off x="657225" y="6400800"/>
            <a:ext cx="27432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rbel"/>
                <a:ea typeface="Corbel"/>
                <a:cs typeface="Corbel"/>
                <a:sym typeface="Corbe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1" name="Google Shape;331;p30"/>
          <p:cNvSpPr txBox="1">
            <a:spLocks noGrp="1"/>
          </p:cNvSpPr>
          <p:nvPr>
            <p:ph type="ftr" idx="11"/>
          </p:nvPr>
        </p:nvSpPr>
        <p:spPr>
          <a:xfrm>
            <a:off x="380047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rbel"/>
                <a:ea typeface="Corbel"/>
                <a:cs typeface="Corbel"/>
                <a:sym typeface="Corbe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2" name="Google Shape;332;p30"/>
          <p:cNvSpPr txBox="1">
            <a:spLocks noGrp="1"/>
          </p:cNvSpPr>
          <p:nvPr>
            <p:ph type="sldNum" idx="12"/>
          </p:nvPr>
        </p:nvSpPr>
        <p:spPr>
          <a:xfrm>
            <a:off x="785812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lvl="1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lvl="2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lvl="3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lvl="4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lvl="5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lvl="6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lvl="7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lvl="8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333" name="Google Shape;333;p30"/>
          <p:cNvSpPr/>
          <p:nvPr/>
        </p:nvSpPr>
        <p:spPr>
          <a:xfrm>
            <a:off x="844000" y="177401"/>
            <a:ext cx="654518" cy="654518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34" name="Google Shape;334;p30"/>
          <p:cNvSpPr/>
          <p:nvPr/>
        </p:nvSpPr>
        <p:spPr>
          <a:xfrm>
            <a:off x="189482" y="177400"/>
            <a:ext cx="654518" cy="6545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2">
  <p:cSld name="Title and Content 2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4"/>
          <p:cNvSpPr/>
          <p:nvPr/>
        </p:nvSpPr>
        <p:spPr>
          <a:xfrm flipH="1">
            <a:off x="6352978" y="5094751"/>
            <a:ext cx="5839022" cy="17632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7" name="Google Shape;47;p4"/>
          <p:cNvSpPr/>
          <p:nvPr/>
        </p:nvSpPr>
        <p:spPr>
          <a:xfrm>
            <a:off x="3452077" y="5094751"/>
            <a:ext cx="2435651" cy="1763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8" name="Google Shape;48;p4"/>
          <p:cNvSpPr/>
          <p:nvPr/>
        </p:nvSpPr>
        <p:spPr>
          <a:xfrm>
            <a:off x="1684284" y="5087717"/>
            <a:ext cx="1767791" cy="176779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9" name="Google Shape;49;p4"/>
          <p:cNvSpPr/>
          <p:nvPr/>
        </p:nvSpPr>
        <p:spPr>
          <a:xfrm>
            <a:off x="0" y="5090208"/>
            <a:ext cx="1675844" cy="17677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50" name="Google Shape;50;p4"/>
          <p:cNvSpPr txBox="1">
            <a:spLocks noGrp="1"/>
          </p:cNvSpPr>
          <p:nvPr>
            <p:ph type="title"/>
          </p:nvPr>
        </p:nvSpPr>
        <p:spPr>
          <a:xfrm>
            <a:off x="1145622" y="914399"/>
            <a:ext cx="9900753" cy="1358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entury Gothic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4"/>
          <p:cNvSpPr txBox="1">
            <a:spLocks noGrp="1"/>
          </p:cNvSpPr>
          <p:nvPr>
            <p:ph type="body" idx="1"/>
          </p:nvPr>
        </p:nvSpPr>
        <p:spPr>
          <a:xfrm>
            <a:off x="1145621" y="2756388"/>
            <a:ext cx="9900753" cy="1358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4"/>
          <p:cNvSpPr txBox="1">
            <a:spLocks noGrp="1"/>
          </p:cNvSpPr>
          <p:nvPr>
            <p:ph type="dt" idx="10"/>
          </p:nvPr>
        </p:nvSpPr>
        <p:spPr>
          <a:xfrm>
            <a:off x="657225" y="6400800"/>
            <a:ext cx="27432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4"/>
          <p:cNvSpPr txBox="1">
            <a:spLocks noGrp="1"/>
          </p:cNvSpPr>
          <p:nvPr>
            <p:ph type="ftr" idx="11"/>
          </p:nvPr>
        </p:nvSpPr>
        <p:spPr>
          <a:xfrm>
            <a:off x="380047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4"/>
          <p:cNvSpPr txBox="1">
            <a:spLocks noGrp="1"/>
          </p:cNvSpPr>
          <p:nvPr>
            <p:ph type="sldNum" idx="12"/>
          </p:nvPr>
        </p:nvSpPr>
        <p:spPr>
          <a:xfrm>
            <a:off x="785812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cxnSp>
        <p:nvCxnSpPr>
          <p:cNvPr id="55" name="Google Shape;55;p4"/>
          <p:cNvCxnSpPr/>
          <p:nvPr/>
        </p:nvCxnSpPr>
        <p:spPr>
          <a:xfrm>
            <a:off x="1107420" y="2494027"/>
            <a:ext cx="6688772" cy="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6" name="Google Shape;56;p4"/>
          <p:cNvSpPr/>
          <p:nvPr/>
        </p:nvSpPr>
        <p:spPr>
          <a:xfrm>
            <a:off x="660400" y="1853249"/>
            <a:ext cx="307937" cy="307937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57" name="Google Shape;57;p4"/>
          <p:cNvSpPr/>
          <p:nvPr/>
        </p:nvSpPr>
        <p:spPr>
          <a:xfrm>
            <a:off x="1" y="1853249"/>
            <a:ext cx="660400" cy="3079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Photo 9">
  <p:cSld name="Content Photo 9"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31"/>
          <p:cNvSpPr/>
          <p:nvPr/>
        </p:nvSpPr>
        <p:spPr>
          <a:xfrm flipH="1">
            <a:off x="844000" y="6026080"/>
            <a:ext cx="654518" cy="6545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37" name="Google Shape;337;p31"/>
          <p:cNvSpPr/>
          <p:nvPr/>
        </p:nvSpPr>
        <p:spPr>
          <a:xfrm flipH="1">
            <a:off x="189482" y="6026081"/>
            <a:ext cx="654518" cy="654518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38" name="Google Shape;338;p31"/>
          <p:cNvSpPr txBox="1">
            <a:spLocks noGrp="1"/>
          </p:cNvSpPr>
          <p:nvPr>
            <p:ph type="title"/>
          </p:nvPr>
        </p:nvSpPr>
        <p:spPr>
          <a:xfrm>
            <a:off x="7946432" y="831918"/>
            <a:ext cx="3401568" cy="1527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entury Gothic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9" name="Google Shape;339;p31"/>
          <p:cNvSpPr>
            <a:spLocks noGrp="1"/>
          </p:cNvSpPr>
          <p:nvPr>
            <p:ph type="pic" idx="2"/>
          </p:nvPr>
        </p:nvSpPr>
        <p:spPr>
          <a:xfrm>
            <a:off x="844000" y="831918"/>
            <a:ext cx="6740144" cy="5194161"/>
          </a:xfrm>
          <a:prstGeom prst="rect">
            <a:avLst/>
          </a:prstGeom>
          <a:noFill/>
          <a:ln>
            <a:noFill/>
          </a:ln>
        </p:spPr>
      </p:sp>
      <p:sp>
        <p:nvSpPr>
          <p:cNvPr id="340" name="Google Shape;340;p31"/>
          <p:cNvSpPr txBox="1">
            <a:spLocks noGrp="1"/>
          </p:cNvSpPr>
          <p:nvPr>
            <p:ph type="body" idx="1"/>
          </p:nvPr>
        </p:nvSpPr>
        <p:spPr>
          <a:xfrm>
            <a:off x="7946433" y="2590800"/>
            <a:ext cx="3401568" cy="3435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1" name="Google Shape;341;p31"/>
          <p:cNvSpPr txBox="1">
            <a:spLocks noGrp="1"/>
          </p:cNvSpPr>
          <p:nvPr>
            <p:ph type="ftr" idx="11"/>
          </p:nvPr>
        </p:nvSpPr>
        <p:spPr>
          <a:xfrm>
            <a:off x="380047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rbel"/>
                <a:ea typeface="Corbel"/>
                <a:cs typeface="Corbel"/>
                <a:sym typeface="Corbe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2" name="Google Shape;342;p31"/>
          <p:cNvSpPr txBox="1">
            <a:spLocks noGrp="1"/>
          </p:cNvSpPr>
          <p:nvPr>
            <p:ph type="sldNum" idx="12"/>
          </p:nvPr>
        </p:nvSpPr>
        <p:spPr>
          <a:xfrm>
            <a:off x="785812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lvl="1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lvl="2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lvl="3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lvl="4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lvl="5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lvl="6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lvl="7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lvl="8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343" name="Google Shape;343;p31"/>
          <p:cNvSpPr/>
          <p:nvPr/>
        </p:nvSpPr>
        <p:spPr>
          <a:xfrm>
            <a:off x="11348000" y="177401"/>
            <a:ext cx="654518" cy="654518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44" name="Google Shape;344;p31"/>
          <p:cNvSpPr/>
          <p:nvPr/>
        </p:nvSpPr>
        <p:spPr>
          <a:xfrm>
            <a:off x="10693482" y="177400"/>
            <a:ext cx="654518" cy="6545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45" name="Google Shape;345;p31"/>
          <p:cNvSpPr txBox="1">
            <a:spLocks noGrp="1"/>
          </p:cNvSpPr>
          <p:nvPr>
            <p:ph type="dt" idx="10"/>
          </p:nvPr>
        </p:nvSpPr>
        <p:spPr>
          <a:xfrm>
            <a:off x="657225" y="168401"/>
            <a:ext cx="27432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Photo 10">
  <p:cSld name="Content Photo 10"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32"/>
          <p:cNvSpPr/>
          <p:nvPr/>
        </p:nvSpPr>
        <p:spPr>
          <a:xfrm flipH="1">
            <a:off x="844000" y="6026080"/>
            <a:ext cx="654518" cy="6545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48" name="Google Shape;348;p32"/>
          <p:cNvSpPr/>
          <p:nvPr/>
        </p:nvSpPr>
        <p:spPr>
          <a:xfrm flipH="1">
            <a:off x="189482" y="6026081"/>
            <a:ext cx="654518" cy="654518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49" name="Google Shape;349;p32"/>
          <p:cNvSpPr txBox="1">
            <a:spLocks noGrp="1"/>
          </p:cNvSpPr>
          <p:nvPr>
            <p:ph type="title"/>
          </p:nvPr>
        </p:nvSpPr>
        <p:spPr>
          <a:xfrm>
            <a:off x="844000" y="831919"/>
            <a:ext cx="3401568" cy="1527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entury Gothic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0" name="Google Shape;350;p32"/>
          <p:cNvSpPr txBox="1">
            <a:spLocks noGrp="1"/>
          </p:cNvSpPr>
          <p:nvPr>
            <p:ph type="body" idx="1"/>
          </p:nvPr>
        </p:nvSpPr>
        <p:spPr>
          <a:xfrm>
            <a:off x="844000" y="2590800"/>
            <a:ext cx="3401568" cy="3435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1" name="Google Shape;351;p32"/>
          <p:cNvSpPr>
            <a:spLocks noGrp="1"/>
          </p:cNvSpPr>
          <p:nvPr>
            <p:ph type="pic" idx="2"/>
          </p:nvPr>
        </p:nvSpPr>
        <p:spPr>
          <a:xfrm>
            <a:off x="4761781" y="831919"/>
            <a:ext cx="6586220" cy="5194162"/>
          </a:xfrm>
          <a:prstGeom prst="rect">
            <a:avLst/>
          </a:prstGeom>
          <a:noFill/>
          <a:ln>
            <a:noFill/>
          </a:ln>
        </p:spPr>
      </p:sp>
      <p:sp>
        <p:nvSpPr>
          <p:cNvPr id="352" name="Google Shape;352;p32"/>
          <p:cNvSpPr txBox="1">
            <a:spLocks noGrp="1"/>
          </p:cNvSpPr>
          <p:nvPr>
            <p:ph type="ftr" idx="11"/>
          </p:nvPr>
        </p:nvSpPr>
        <p:spPr>
          <a:xfrm>
            <a:off x="380047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rbel"/>
                <a:ea typeface="Corbel"/>
                <a:cs typeface="Corbel"/>
                <a:sym typeface="Corbe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3" name="Google Shape;353;p32"/>
          <p:cNvSpPr txBox="1">
            <a:spLocks noGrp="1"/>
          </p:cNvSpPr>
          <p:nvPr>
            <p:ph type="sldNum" idx="12"/>
          </p:nvPr>
        </p:nvSpPr>
        <p:spPr>
          <a:xfrm>
            <a:off x="785812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lvl="1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lvl="2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lvl="3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lvl="4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lvl="5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lvl="6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lvl="7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lvl="8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354" name="Google Shape;354;p32"/>
          <p:cNvSpPr/>
          <p:nvPr/>
        </p:nvSpPr>
        <p:spPr>
          <a:xfrm>
            <a:off x="11348000" y="177401"/>
            <a:ext cx="654518" cy="654518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55" name="Google Shape;355;p32"/>
          <p:cNvSpPr/>
          <p:nvPr/>
        </p:nvSpPr>
        <p:spPr>
          <a:xfrm>
            <a:off x="10693482" y="177400"/>
            <a:ext cx="654518" cy="6545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56" name="Google Shape;356;p32"/>
          <p:cNvSpPr txBox="1">
            <a:spLocks noGrp="1"/>
          </p:cNvSpPr>
          <p:nvPr>
            <p:ph type="dt" idx="10"/>
          </p:nvPr>
        </p:nvSpPr>
        <p:spPr>
          <a:xfrm>
            <a:off x="657225" y="168401"/>
            <a:ext cx="27432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Photo 11">
  <p:cSld name="Content Photo 11"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33"/>
          <p:cNvSpPr/>
          <p:nvPr/>
        </p:nvSpPr>
        <p:spPr>
          <a:xfrm flipH="1">
            <a:off x="844000" y="6026080"/>
            <a:ext cx="654518" cy="6545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59" name="Google Shape;359;p33"/>
          <p:cNvSpPr/>
          <p:nvPr/>
        </p:nvSpPr>
        <p:spPr>
          <a:xfrm flipH="1">
            <a:off x="189482" y="6026081"/>
            <a:ext cx="654518" cy="654518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60" name="Google Shape;360;p33"/>
          <p:cNvSpPr txBox="1">
            <a:spLocks noGrp="1"/>
          </p:cNvSpPr>
          <p:nvPr>
            <p:ph type="title"/>
          </p:nvPr>
        </p:nvSpPr>
        <p:spPr>
          <a:xfrm>
            <a:off x="8073454" y="831919"/>
            <a:ext cx="3273552" cy="20356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entury Gothic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1" name="Google Shape;361;p33"/>
          <p:cNvSpPr>
            <a:spLocks noGrp="1"/>
          </p:cNvSpPr>
          <p:nvPr>
            <p:ph type="pic" idx="2"/>
          </p:nvPr>
        </p:nvSpPr>
        <p:spPr>
          <a:xfrm>
            <a:off x="844000" y="831919"/>
            <a:ext cx="6937365" cy="5091685"/>
          </a:xfrm>
          <a:prstGeom prst="rect">
            <a:avLst/>
          </a:prstGeom>
          <a:noFill/>
          <a:ln>
            <a:noFill/>
          </a:ln>
        </p:spPr>
      </p:sp>
      <p:sp>
        <p:nvSpPr>
          <p:cNvPr id="362" name="Google Shape;362;p33"/>
          <p:cNvSpPr txBox="1">
            <a:spLocks noGrp="1"/>
          </p:cNvSpPr>
          <p:nvPr>
            <p:ph type="body" idx="1"/>
          </p:nvPr>
        </p:nvSpPr>
        <p:spPr>
          <a:xfrm>
            <a:off x="8073453" y="3048000"/>
            <a:ext cx="3274547" cy="2978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3" name="Google Shape;363;p33"/>
          <p:cNvSpPr txBox="1">
            <a:spLocks noGrp="1"/>
          </p:cNvSpPr>
          <p:nvPr>
            <p:ph type="ftr" idx="11"/>
          </p:nvPr>
        </p:nvSpPr>
        <p:spPr>
          <a:xfrm>
            <a:off x="380047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rbel"/>
                <a:ea typeface="Corbel"/>
                <a:cs typeface="Corbel"/>
                <a:sym typeface="Corbe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4" name="Google Shape;364;p33"/>
          <p:cNvSpPr txBox="1">
            <a:spLocks noGrp="1"/>
          </p:cNvSpPr>
          <p:nvPr>
            <p:ph type="sldNum" idx="12"/>
          </p:nvPr>
        </p:nvSpPr>
        <p:spPr>
          <a:xfrm>
            <a:off x="785812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lvl="1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lvl="2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lvl="3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lvl="4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lvl="5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lvl="6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lvl="7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lvl="8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365" name="Google Shape;365;p33"/>
          <p:cNvSpPr/>
          <p:nvPr/>
        </p:nvSpPr>
        <p:spPr>
          <a:xfrm>
            <a:off x="11348000" y="177401"/>
            <a:ext cx="654518" cy="654518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66" name="Google Shape;366;p33"/>
          <p:cNvSpPr/>
          <p:nvPr/>
        </p:nvSpPr>
        <p:spPr>
          <a:xfrm>
            <a:off x="10693482" y="177400"/>
            <a:ext cx="654518" cy="6545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67" name="Google Shape;367;p33"/>
          <p:cNvSpPr txBox="1">
            <a:spLocks noGrp="1"/>
          </p:cNvSpPr>
          <p:nvPr>
            <p:ph type="dt" idx="10"/>
          </p:nvPr>
        </p:nvSpPr>
        <p:spPr>
          <a:xfrm>
            <a:off x="657225" y="168401"/>
            <a:ext cx="27432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Photo 12">
  <p:cSld name="Content Photo 12"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34"/>
          <p:cNvSpPr>
            <a:spLocks noGrp="1"/>
          </p:cNvSpPr>
          <p:nvPr>
            <p:ph type="pic" idx="2"/>
          </p:nvPr>
        </p:nvSpPr>
        <p:spPr>
          <a:xfrm>
            <a:off x="843999" y="831919"/>
            <a:ext cx="10504001" cy="3472067"/>
          </a:xfrm>
          <a:prstGeom prst="rect">
            <a:avLst/>
          </a:prstGeom>
          <a:noFill/>
          <a:ln>
            <a:noFill/>
          </a:ln>
        </p:spPr>
      </p:sp>
      <p:sp>
        <p:nvSpPr>
          <p:cNvPr id="370" name="Google Shape;370;p34"/>
          <p:cNvSpPr txBox="1">
            <a:spLocks noGrp="1"/>
          </p:cNvSpPr>
          <p:nvPr>
            <p:ph type="title"/>
          </p:nvPr>
        </p:nvSpPr>
        <p:spPr>
          <a:xfrm>
            <a:off x="843998" y="4509559"/>
            <a:ext cx="4579339" cy="1516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entury Gothic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1" name="Google Shape;371;p34"/>
          <p:cNvSpPr txBox="1">
            <a:spLocks noGrp="1"/>
          </p:cNvSpPr>
          <p:nvPr>
            <p:ph type="body" idx="1"/>
          </p:nvPr>
        </p:nvSpPr>
        <p:spPr>
          <a:xfrm>
            <a:off x="5628640" y="4509558"/>
            <a:ext cx="5719361" cy="1516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2" name="Google Shape;372;p34"/>
          <p:cNvSpPr txBox="1">
            <a:spLocks noGrp="1"/>
          </p:cNvSpPr>
          <p:nvPr>
            <p:ph type="dt" idx="10"/>
          </p:nvPr>
        </p:nvSpPr>
        <p:spPr>
          <a:xfrm>
            <a:off x="657225" y="6400800"/>
            <a:ext cx="27432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3" name="Google Shape;373;p34"/>
          <p:cNvSpPr txBox="1">
            <a:spLocks noGrp="1"/>
          </p:cNvSpPr>
          <p:nvPr>
            <p:ph type="ftr" idx="11"/>
          </p:nvPr>
        </p:nvSpPr>
        <p:spPr>
          <a:xfrm>
            <a:off x="380047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4" name="Google Shape;374;p34"/>
          <p:cNvSpPr txBox="1">
            <a:spLocks noGrp="1"/>
          </p:cNvSpPr>
          <p:nvPr>
            <p:ph type="sldNum" idx="12"/>
          </p:nvPr>
        </p:nvSpPr>
        <p:spPr>
          <a:xfrm>
            <a:off x="785812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375" name="Google Shape;375;p34"/>
          <p:cNvSpPr/>
          <p:nvPr/>
        </p:nvSpPr>
        <p:spPr>
          <a:xfrm flipH="1">
            <a:off x="11348000" y="177401"/>
            <a:ext cx="654518" cy="6545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76" name="Google Shape;376;p34"/>
          <p:cNvSpPr/>
          <p:nvPr/>
        </p:nvSpPr>
        <p:spPr>
          <a:xfrm flipH="1">
            <a:off x="10693482" y="177402"/>
            <a:ext cx="654518" cy="654518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77" name="Google Shape;377;p34"/>
          <p:cNvSpPr/>
          <p:nvPr/>
        </p:nvSpPr>
        <p:spPr>
          <a:xfrm>
            <a:off x="844000" y="177401"/>
            <a:ext cx="654518" cy="654518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78" name="Google Shape;378;p34"/>
          <p:cNvSpPr/>
          <p:nvPr/>
        </p:nvSpPr>
        <p:spPr>
          <a:xfrm>
            <a:off x="189482" y="177400"/>
            <a:ext cx="654518" cy="6545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Photo 13">
  <p:cSld name="Content Photo 13"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35"/>
          <p:cNvSpPr>
            <a:spLocks noGrp="1"/>
          </p:cNvSpPr>
          <p:nvPr>
            <p:ph type="pic" idx="2"/>
          </p:nvPr>
        </p:nvSpPr>
        <p:spPr>
          <a:xfrm>
            <a:off x="843999" y="865938"/>
            <a:ext cx="10504001" cy="2556004"/>
          </a:xfrm>
          <a:prstGeom prst="rect">
            <a:avLst/>
          </a:prstGeom>
          <a:noFill/>
          <a:ln>
            <a:noFill/>
          </a:ln>
        </p:spPr>
      </p:sp>
      <p:sp>
        <p:nvSpPr>
          <p:cNvPr id="381" name="Google Shape;381;p35"/>
          <p:cNvSpPr txBox="1">
            <a:spLocks noGrp="1"/>
          </p:cNvSpPr>
          <p:nvPr>
            <p:ph type="title"/>
          </p:nvPr>
        </p:nvSpPr>
        <p:spPr>
          <a:xfrm>
            <a:off x="843999" y="3785800"/>
            <a:ext cx="2953618" cy="2240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entury Gothic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2" name="Google Shape;382;p35"/>
          <p:cNvSpPr txBox="1">
            <a:spLocks noGrp="1"/>
          </p:cNvSpPr>
          <p:nvPr>
            <p:ph type="body" idx="1"/>
          </p:nvPr>
        </p:nvSpPr>
        <p:spPr>
          <a:xfrm>
            <a:off x="4023360" y="3785800"/>
            <a:ext cx="7324641" cy="2240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3" name="Google Shape;383;p35"/>
          <p:cNvSpPr txBox="1">
            <a:spLocks noGrp="1"/>
          </p:cNvSpPr>
          <p:nvPr>
            <p:ph type="dt" idx="10"/>
          </p:nvPr>
        </p:nvSpPr>
        <p:spPr>
          <a:xfrm>
            <a:off x="657225" y="6400800"/>
            <a:ext cx="27432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4" name="Google Shape;384;p35"/>
          <p:cNvSpPr txBox="1">
            <a:spLocks noGrp="1"/>
          </p:cNvSpPr>
          <p:nvPr>
            <p:ph type="ftr" idx="11"/>
          </p:nvPr>
        </p:nvSpPr>
        <p:spPr>
          <a:xfrm>
            <a:off x="380047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5" name="Google Shape;385;p35"/>
          <p:cNvSpPr txBox="1">
            <a:spLocks noGrp="1"/>
          </p:cNvSpPr>
          <p:nvPr>
            <p:ph type="sldNum" idx="12"/>
          </p:nvPr>
        </p:nvSpPr>
        <p:spPr>
          <a:xfrm>
            <a:off x="785812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386" name="Google Shape;386;p35"/>
          <p:cNvSpPr/>
          <p:nvPr/>
        </p:nvSpPr>
        <p:spPr>
          <a:xfrm flipH="1">
            <a:off x="11348000" y="177401"/>
            <a:ext cx="654518" cy="6545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87" name="Google Shape;387;p35"/>
          <p:cNvSpPr/>
          <p:nvPr/>
        </p:nvSpPr>
        <p:spPr>
          <a:xfrm flipH="1">
            <a:off x="10693482" y="177402"/>
            <a:ext cx="654518" cy="654518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88" name="Google Shape;388;p35"/>
          <p:cNvSpPr/>
          <p:nvPr/>
        </p:nvSpPr>
        <p:spPr>
          <a:xfrm>
            <a:off x="844000" y="177401"/>
            <a:ext cx="654518" cy="654518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89" name="Google Shape;389;p35"/>
          <p:cNvSpPr/>
          <p:nvPr/>
        </p:nvSpPr>
        <p:spPr>
          <a:xfrm>
            <a:off x="189482" y="177400"/>
            <a:ext cx="654518" cy="6545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Photo 14">
  <p:cSld name="Content Photo 14"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36"/>
          <p:cNvSpPr/>
          <p:nvPr/>
        </p:nvSpPr>
        <p:spPr>
          <a:xfrm flipH="1">
            <a:off x="11348000" y="6026080"/>
            <a:ext cx="654518" cy="6545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92" name="Google Shape;392;p36"/>
          <p:cNvSpPr/>
          <p:nvPr/>
        </p:nvSpPr>
        <p:spPr>
          <a:xfrm flipH="1">
            <a:off x="10693482" y="6026081"/>
            <a:ext cx="654518" cy="654518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93" name="Google Shape;393;p36"/>
          <p:cNvSpPr/>
          <p:nvPr/>
        </p:nvSpPr>
        <p:spPr>
          <a:xfrm>
            <a:off x="844000" y="6026081"/>
            <a:ext cx="654518" cy="654518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94" name="Google Shape;394;p36"/>
          <p:cNvSpPr/>
          <p:nvPr/>
        </p:nvSpPr>
        <p:spPr>
          <a:xfrm>
            <a:off x="189482" y="6026080"/>
            <a:ext cx="654518" cy="6545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95" name="Google Shape;395;p36"/>
          <p:cNvSpPr txBox="1">
            <a:spLocks noGrp="1"/>
          </p:cNvSpPr>
          <p:nvPr>
            <p:ph type="title"/>
          </p:nvPr>
        </p:nvSpPr>
        <p:spPr>
          <a:xfrm>
            <a:off x="844000" y="831918"/>
            <a:ext cx="2953618" cy="2240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entury Gothic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6" name="Google Shape;396;p36"/>
          <p:cNvSpPr txBox="1">
            <a:spLocks noGrp="1"/>
          </p:cNvSpPr>
          <p:nvPr>
            <p:ph type="body" idx="1"/>
          </p:nvPr>
        </p:nvSpPr>
        <p:spPr>
          <a:xfrm>
            <a:off x="4033520" y="831918"/>
            <a:ext cx="7314480" cy="2240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7" name="Google Shape;397;p36"/>
          <p:cNvSpPr>
            <a:spLocks noGrp="1"/>
          </p:cNvSpPr>
          <p:nvPr>
            <p:ph type="pic" idx="2"/>
          </p:nvPr>
        </p:nvSpPr>
        <p:spPr>
          <a:xfrm>
            <a:off x="843999" y="3310759"/>
            <a:ext cx="10504001" cy="2722852"/>
          </a:xfrm>
          <a:prstGeom prst="rect">
            <a:avLst/>
          </a:prstGeom>
          <a:noFill/>
          <a:ln>
            <a:noFill/>
          </a:ln>
        </p:spPr>
      </p:sp>
      <p:sp>
        <p:nvSpPr>
          <p:cNvPr id="398" name="Google Shape;398;p36"/>
          <p:cNvSpPr txBox="1">
            <a:spLocks noGrp="1"/>
          </p:cNvSpPr>
          <p:nvPr>
            <p:ph type="ftr" idx="11"/>
          </p:nvPr>
        </p:nvSpPr>
        <p:spPr>
          <a:xfrm>
            <a:off x="380047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rbel"/>
                <a:ea typeface="Corbel"/>
                <a:cs typeface="Corbel"/>
                <a:sym typeface="Corbe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36"/>
          <p:cNvSpPr txBox="1">
            <a:spLocks noGrp="1"/>
          </p:cNvSpPr>
          <p:nvPr>
            <p:ph type="sldNum" idx="12"/>
          </p:nvPr>
        </p:nvSpPr>
        <p:spPr>
          <a:xfrm>
            <a:off x="785812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lvl="1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lvl="2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lvl="3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lvl="4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lvl="5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lvl="6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lvl="7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lvl="8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400" name="Google Shape;400;p36"/>
          <p:cNvSpPr txBox="1">
            <a:spLocks noGrp="1"/>
          </p:cNvSpPr>
          <p:nvPr>
            <p:ph type="dt" idx="10"/>
          </p:nvPr>
        </p:nvSpPr>
        <p:spPr>
          <a:xfrm>
            <a:off x="657225" y="168401"/>
            <a:ext cx="27432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Photo 15">
  <p:cSld name="Content Photo 15"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37"/>
          <p:cNvSpPr txBox="1">
            <a:spLocks noGrp="1"/>
          </p:cNvSpPr>
          <p:nvPr>
            <p:ph type="title"/>
          </p:nvPr>
        </p:nvSpPr>
        <p:spPr>
          <a:xfrm>
            <a:off x="873963" y="858337"/>
            <a:ext cx="10504000" cy="970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entury Gothic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3" name="Google Shape;403;p37"/>
          <p:cNvSpPr>
            <a:spLocks noGrp="1"/>
          </p:cNvSpPr>
          <p:nvPr>
            <p:ph type="pic" idx="2"/>
          </p:nvPr>
        </p:nvSpPr>
        <p:spPr>
          <a:xfrm>
            <a:off x="873963" y="2081048"/>
            <a:ext cx="6157458" cy="3945032"/>
          </a:xfrm>
          <a:prstGeom prst="rect">
            <a:avLst/>
          </a:prstGeom>
          <a:noFill/>
          <a:ln>
            <a:noFill/>
          </a:ln>
        </p:spPr>
      </p:sp>
      <p:sp>
        <p:nvSpPr>
          <p:cNvPr id="404" name="Google Shape;404;p37"/>
          <p:cNvSpPr txBox="1">
            <a:spLocks noGrp="1"/>
          </p:cNvSpPr>
          <p:nvPr>
            <p:ph type="body" idx="1"/>
          </p:nvPr>
        </p:nvSpPr>
        <p:spPr>
          <a:xfrm>
            <a:off x="7244080" y="2081048"/>
            <a:ext cx="4133883" cy="3945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5" name="Google Shape;405;p37"/>
          <p:cNvSpPr txBox="1">
            <a:spLocks noGrp="1"/>
          </p:cNvSpPr>
          <p:nvPr>
            <p:ph type="dt" idx="10"/>
          </p:nvPr>
        </p:nvSpPr>
        <p:spPr>
          <a:xfrm>
            <a:off x="657225" y="6400800"/>
            <a:ext cx="27432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6" name="Google Shape;406;p37"/>
          <p:cNvSpPr txBox="1">
            <a:spLocks noGrp="1"/>
          </p:cNvSpPr>
          <p:nvPr>
            <p:ph type="ftr" idx="11"/>
          </p:nvPr>
        </p:nvSpPr>
        <p:spPr>
          <a:xfrm>
            <a:off x="380047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7" name="Google Shape;407;p37"/>
          <p:cNvSpPr txBox="1">
            <a:spLocks noGrp="1"/>
          </p:cNvSpPr>
          <p:nvPr>
            <p:ph type="sldNum" idx="12"/>
          </p:nvPr>
        </p:nvSpPr>
        <p:spPr>
          <a:xfrm>
            <a:off x="785812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408" name="Google Shape;408;p37"/>
          <p:cNvSpPr/>
          <p:nvPr/>
        </p:nvSpPr>
        <p:spPr>
          <a:xfrm flipH="1">
            <a:off x="11348000" y="177401"/>
            <a:ext cx="654518" cy="6545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09" name="Google Shape;409;p37"/>
          <p:cNvSpPr/>
          <p:nvPr/>
        </p:nvSpPr>
        <p:spPr>
          <a:xfrm flipH="1">
            <a:off x="10693482" y="177402"/>
            <a:ext cx="654518" cy="654518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10" name="Google Shape;410;p37"/>
          <p:cNvSpPr/>
          <p:nvPr/>
        </p:nvSpPr>
        <p:spPr>
          <a:xfrm>
            <a:off x="844000" y="177401"/>
            <a:ext cx="654518" cy="654518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11" name="Google Shape;411;p37"/>
          <p:cNvSpPr/>
          <p:nvPr/>
        </p:nvSpPr>
        <p:spPr>
          <a:xfrm>
            <a:off x="189482" y="177400"/>
            <a:ext cx="654518" cy="6545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Photo 16">
  <p:cSld name="Content Photo 16"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38"/>
          <p:cNvSpPr/>
          <p:nvPr/>
        </p:nvSpPr>
        <p:spPr>
          <a:xfrm>
            <a:off x="844000" y="6026081"/>
            <a:ext cx="654518" cy="654518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14" name="Google Shape;414;p38"/>
          <p:cNvSpPr/>
          <p:nvPr/>
        </p:nvSpPr>
        <p:spPr>
          <a:xfrm>
            <a:off x="189482" y="6026080"/>
            <a:ext cx="654518" cy="6545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15" name="Google Shape;415;p38"/>
          <p:cNvSpPr txBox="1">
            <a:spLocks noGrp="1"/>
          </p:cNvSpPr>
          <p:nvPr>
            <p:ph type="title"/>
          </p:nvPr>
        </p:nvSpPr>
        <p:spPr>
          <a:xfrm>
            <a:off x="844000" y="852884"/>
            <a:ext cx="4672584" cy="1453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entury Gothic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6" name="Google Shape;416;p38"/>
          <p:cNvSpPr>
            <a:spLocks noGrp="1"/>
          </p:cNvSpPr>
          <p:nvPr>
            <p:ph type="pic" idx="2"/>
          </p:nvPr>
        </p:nvSpPr>
        <p:spPr>
          <a:xfrm>
            <a:off x="844000" y="2459420"/>
            <a:ext cx="4672584" cy="3545695"/>
          </a:xfrm>
          <a:prstGeom prst="rect">
            <a:avLst/>
          </a:prstGeom>
          <a:noFill/>
          <a:ln>
            <a:noFill/>
          </a:ln>
        </p:spPr>
      </p:sp>
      <p:sp>
        <p:nvSpPr>
          <p:cNvPr id="417" name="Google Shape;417;p38"/>
          <p:cNvSpPr txBox="1">
            <a:spLocks noGrp="1"/>
          </p:cNvSpPr>
          <p:nvPr>
            <p:ph type="body" idx="1"/>
          </p:nvPr>
        </p:nvSpPr>
        <p:spPr>
          <a:xfrm>
            <a:off x="5720080" y="831918"/>
            <a:ext cx="5627921" cy="5194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8" name="Google Shape;418;p38"/>
          <p:cNvSpPr txBox="1">
            <a:spLocks noGrp="1"/>
          </p:cNvSpPr>
          <p:nvPr>
            <p:ph type="ftr" idx="11"/>
          </p:nvPr>
        </p:nvSpPr>
        <p:spPr>
          <a:xfrm>
            <a:off x="380047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9" name="Google Shape;419;p38"/>
          <p:cNvSpPr txBox="1">
            <a:spLocks noGrp="1"/>
          </p:cNvSpPr>
          <p:nvPr>
            <p:ph type="sldNum" idx="12"/>
          </p:nvPr>
        </p:nvSpPr>
        <p:spPr>
          <a:xfrm>
            <a:off x="785812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420" name="Google Shape;420;p38"/>
          <p:cNvSpPr/>
          <p:nvPr/>
        </p:nvSpPr>
        <p:spPr>
          <a:xfrm flipH="1">
            <a:off x="11348000" y="177400"/>
            <a:ext cx="654518" cy="6545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21" name="Google Shape;421;p38"/>
          <p:cNvSpPr/>
          <p:nvPr/>
        </p:nvSpPr>
        <p:spPr>
          <a:xfrm flipH="1">
            <a:off x="10693482" y="177401"/>
            <a:ext cx="654518" cy="654518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22" name="Google Shape;422;p38"/>
          <p:cNvSpPr txBox="1">
            <a:spLocks noGrp="1"/>
          </p:cNvSpPr>
          <p:nvPr>
            <p:ph type="dt" idx="10"/>
          </p:nvPr>
        </p:nvSpPr>
        <p:spPr>
          <a:xfrm>
            <a:off x="657225" y="168401"/>
            <a:ext cx="27432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Photo 17">
  <p:cSld name="Content Photo 17"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39"/>
          <p:cNvSpPr/>
          <p:nvPr/>
        </p:nvSpPr>
        <p:spPr>
          <a:xfrm>
            <a:off x="844000" y="6026081"/>
            <a:ext cx="654518" cy="654518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25" name="Google Shape;425;p39"/>
          <p:cNvSpPr/>
          <p:nvPr/>
        </p:nvSpPr>
        <p:spPr>
          <a:xfrm>
            <a:off x="189482" y="6026080"/>
            <a:ext cx="654518" cy="6545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26" name="Google Shape;426;p39"/>
          <p:cNvSpPr txBox="1">
            <a:spLocks noGrp="1"/>
          </p:cNvSpPr>
          <p:nvPr>
            <p:ph type="title"/>
          </p:nvPr>
        </p:nvSpPr>
        <p:spPr>
          <a:xfrm>
            <a:off x="844000" y="873725"/>
            <a:ext cx="3657603" cy="1453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entury Gothic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7" name="Google Shape;427;p39"/>
          <p:cNvSpPr>
            <a:spLocks noGrp="1"/>
          </p:cNvSpPr>
          <p:nvPr>
            <p:ph type="pic" idx="2"/>
          </p:nvPr>
        </p:nvSpPr>
        <p:spPr>
          <a:xfrm>
            <a:off x="843999" y="2490951"/>
            <a:ext cx="3657603" cy="3493323"/>
          </a:xfrm>
          <a:prstGeom prst="rect">
            <a:avLst/>
          </a:prstGeom>
          <a:noFill/>
          <a:ln>
            <a:noFill/>
          </a:ln>
        </p:spPr>
      </p:sp>
      <p:sp>
        <p:nvSpPr>
          <p:cNvPr id="428" name="Google Shape;428;p39"/>
          <p:cNvSpPr txBox="1">
            <a:spLocks noGrp="1"/>
          </p:cNvSpPr>
          <p:nvPr>
            <p:ph type="body" idx="1"/>
          </p:nvPr>
        </p:nvSpPr>
        <p:spPr>
          <a:xfrm>
            <a:off x="4724400" y="873725"/>
            <a:ext cx="6623601" cy="5152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9" name="Google Shape;429;p39"/>
          <p:cNvSpPr txBox="1">
            <a:spLocks noGrp="1"/>
          </p:cNvSpPr>
          <p:nvPr>
            <p:ph type="ftr" idx="11"/>
          </p:nvPr>
        </p:nvSpPr>
        <p:spPr>
          <a:xfrm>
            <a:off x="380047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0" name="Google Shape;430;p39"/>
          <p:cNvSpPr txBox="1">
            <a:spLocks noGrp="1"/>
          </p:cNvSpPr>
          <p:nvPr>
            <p:ph type="sldNum" idx="12"/>
          </p:nvPr>
        </p:nvSpPr>
        <p:spPr>
          <a:xfrm>
            <a:off x="785812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431" name="Google Shape;431;p39"/>
          <p:cNvSpPr/>
          <p:nvPr/>
        </p:nvSpPr>
        <p:spPr>
          <a:xfrm flipH="1">
            <a:off x="11348000" y="177400"/>
            <a:ext cx="654518" cy="6545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32" name="Google Shape;432;p39"/>
          <p:cNvSpPr/>
          <p:nvPr/>
        </p:nvSpPr>
        <p:spPr>
          <a:xfrm flipH="1">
            <a:off x="10693482" y="177401"/>
            <a:ext cx="654518" cy="654518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33" name="Google Shape;433;p39"/>
          <p:cNvSpPr txBox="1">
            <a:spLocks noGrp="1"/>
          </p:cNvSpPr>
          <p:nvPr>
            <p:ph type="dt" idx="10"/>
          </p:nvPr>
        </p:nvSpPr>
        <p:spPr>
          <a:xfrm>
            <a:off x="657225" y="168401"/>
            <a:ext cx="27432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 1" type="title">
  <p:cSld name="TITLE"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40"/>
          <p:cNvSpPr txBox="1">
            <a:spLocks noGrp="1"/>
          </p:cNvSpPr>
          <p:nvPr>
            <p:ph type="ctrTitle"/>
          </p:nvPr>
        </p:nvSpPr>
        <p:spPr>
          <a:xfrm>
            <a:off x="844000" y="831918"/>
            <a:ext cx="10521992" cy="4069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3CF"/>
              </a:buClr>
              <a:buSzPts val="23200"/>
              <a:buFont typeface="Century Gothic"/>
              <a:buNone/>
              <a:defRPr sz="23200">
                <a:solidFill>
                  <a:srgbClr val="0093C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6" name="Google Shape;436;p40"/>
          <p:cNvSpPr txBox="1">
            <a:spLocks noGrp="1"/>
          </p:cNvSpPr>
          <p:nvPr>
            <p:ph type="subTitle" idx="1"/>
          </p:nvPr>
        </p:nvSpPr>
        <p:spPr>
          <a:xfrm>
            <a:off x="843999" y="5076496"/>
            <a:ext cx="7559021" cy="949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93CF"/>
              </a:buClr>
              <a:buSzPts val="3000"/>
              <a:buNone/>
              <a:defRPr sz="3000" cap="none">
                <a:solidFill>
                  <a:srgbClr val="0093CF"/>
                </a:solidFill>
              </a:defRPr>
            </a:lvl1pPr>
            <a:lvl2pPr lvl="1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37" name="Google Shape;437;p40"/>
          <p:cNvSpPr txBox="1">
            <a:spLocks noGrp="1"/>
          </p:cNvSpPr>
          <p:nvPr>
            <p:ph type="dt" idx="10"/>
          </p:nvPr>
        </p:nvSpPr>
        <p:spPr>
          <a:xfrm>
            <a:off x="657225" y="6400800"/>
            <a:ext cx="27432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8" name="Google Shape;438;p40"/>
          <p:cNvSpPr txBox="1">
            <a:spLocks noGrp="1"/>
          </p:cNvSpPr>
          <p:nvPr>
            <p:ph type="ftr" idx="11"/>
          </p:nvPr>
        </p:nvSpPr>
        <p:spPr>
          <a:xfrm>
            <a:off x="380047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9" name="Google Shape;439;p40"/>
          <p:cNvSpPr txBox="1">
            <a:spLocks noGrp="1"/>
          </p:cNvSpPr>
          <p:nvPr>
            <p:ph type="sldNum" idx="12"/>
          </p:nvPr>
        </p:nvSpPr>
        <p:spPr>
          <a:xfrm>
            <a:off x="785812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440" name="Google Shape;440;p40"/>
          <p:cNvSpPr/>
          <p:nvPr/>
        </p:nvSpPr>
        <p:spPr>
          <a:xfrm>
            <a:off x="10416411" y="5076497"/>
            <a:ext cx="949582" cy="949582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41" name="Google Shape;441;p40"/>
          <p:cNvSpPr/>
          <p:nvPr/>
        </p:nvSpPr>
        <p:spPr>
          <a:xfrm>
            <a:off x="9466829" y="5076496"/>
            <a:ext cx="949582" cy="94958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  <p:extLst>
    <p:ext uri="{DCECCB84-F9BA-43D5-87BE-67443E8EF086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4-item Lists">
  <p:cSld name="Title and 4-item Lists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5"/>
          <p:cNvSpPr/>
          <p:nvPr/>
        </p:nvSpPr>
        <p:spPr>
          <a:xfrm flipH="1">
            <a:off x="9910514" y="4576512"/>
            <a:ext cx="2281488" cy="22814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60" name="Google Shape;60;p5"/>
          <p:cNvSpPr txBox="1">
            <a:spLocks noGrp="1"/>
          </p:cNvSpPr>
          <p:nvPr>
            <p:ph type="title"/>
          </p:nvPr>
        </p:nvSpPr>
        <p:spPr>
          <a:xfrm>
            <a:off x="1107420" y="1130299"/>
            <a:ext cx="8510403" cy="1142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entury Gothic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5"/>
          <p:cNvSpPr/>
          <p:nvPr/>
        </p:nvSpPr>
        <p:spPr>
          <a:xfrm flipH="1">
            <a:off x="9910514" y="2294706"/>
            <a:ext cx="2281486" cy="2281487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62" name="Google Shape;62;p5"/>
          <p:cNvSpPr/>
          <p:nvPr/>
        </p:nvSpPr>
        <p:spPr>
          <a:xfrm>
            <a:off x="660400" y="1853249"/>
            <a:ext cx="307937" cy="307937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63" name="Google Shape;63;p5"/>
          <p:cNvSpPr/>
          <p:nvPr/>
        </p:nvSpPr>
        <p:spPr>
          <a:xfrm>
            <a:off x="1" y="1853249"/>
            <a:ext cx="660400" cy="3079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cxnSp>
        <p:nvCxnSpPr>
          <p:cNvPr id="64" name="Google Shape;64;p5"/>
          <p:cNvCxnSpPr/>
          <p:nvPr/>
        </p:nvCxnSpPr>
        <p:spPr>
          <a:xfrm>
            <a:off x="1107420" y="3192992"/>
            <a:ext cx="2970895" cy="17999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5" name="Google Shape;65;p5"/>
          <p:cNvCxnSpPr/>
          <p:nvPr/>
        </p:nvCxnSpPr>
        <p:spPr>
          <a:xfrm>
            <a:off x="1107420" y="3192992"/>
            <a:ext cx="239117" cy="0"/>
          </a:xfrm>
          <a:prstGeom prst="straightConnector1">
            <a:avLst/>
          </a:prstGeom>
          <a:noFill/>
          <a:ln w="317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6" name="Google Shape;66;p5"/>
          <p:cNvSpPr txBox="1">
            <a:spLocks noGrp="1"/>
          </p:cNvSpPr>
          <p:nvPr>
            <p:ph type="body" idx="1"/>
          </p:nvPr>
        </p:nvSpPr>
        <p:spPr>
          <a:xfrm>
            <a:off x="1107421" y="2782957"/>
            <a:ext cx="2970894" cy="320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 cap="none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7" name="Google Shape;67;p5"/>
          <p:cNvSpPr txBox="1">
            <a:spLocks noGrp="1"/>
          </p:cNvSpPr>
          <p:nvPr>
            <p:ph type="body" idx="2"/>
          </p:nvPr>
        </p:nvSpPr>
        <p:spPr>
          <a:xfrm>
            <a:off x="1107420" y="3300177"/>
            <a:ext cx="2970895" cy="91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orbel"/>
                <a:ea typeface="Corbel"/>
                <a:cs typeface="Corbel"/>
                <a:sym typeface="Corbel"/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orbel"/>
                <a:ea typeface="Corbel"/>
                <a:cs typeface="Corbel"/>
                <a:sym typeface="Corbel"/>
              </a:defRPr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orbel"/>
                <a:ea typeface="Corbel"/>
                <a:cs typeface="Corbel"/>
                <a:sym typeface="Corbel"/>
              </a:defRPr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orbel"/>
                <a:ea typeface="Corbel"/>
                <a:cs typeface="Corbel"/>
                <a:sym typeface="Corbel"/>
              </a:defRPr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orbel"/>
                <a:ea typeface="Corbel"/>
                <a:cs typeface="Corbel"/>
                <a:sym typeface="Corbe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68" name="Google Shape;68;p5"/>
          <p:cNvCxnSpPr/>
          <p:nvPr/>
        </p:nvCxnSpPr>
        <p:spPr>
          <a:xfrm>
            <a:off x="4802105" y="3192992"/>
            <a:ext cx="2970895" cy="17999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9" name="Google Shape;69;p5"/>
          <p:cNvCxnSpPr/>
          <p:nvPr/>
        </p:nvCxnSpPr>
        <p:spPr>
          <a:xfrm>
            <a:off x="4802105" y="3192992"/>
            <a:ext cx="239117" cy="0"/>
          </a:xfrm>
          <a:prstGeom prst="straightConnector1">
            <a:avLst/>
          </a:prstGeom>
          <a:noFill/>
          <a:ln w="317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0" name="Google Shape;70;p5"/>
          <p:cNvSpPr txBox="1">
            <a:spLocks noGrp="1"/>
          </p:cNvSpPr>
          <p:nvPr>
            <p:ph type="body" idx="3"/>
          </p:nvPr>
        </p:nvSpPr>
        <p:spPr>
          <a:xfrm>
            <a:off x="4802106" y="2782957"/>
            <a:ext cx="2970894" cy="320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 cap="none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1" name="Google Shape;71;p5"/>
          <p:cNvSpPr txBox="1">
            <a:spLocks noGrp="1"/>
          </p:cNvSpPr>
          <p:nvPr>
            <p:ph type="body" idx="4"/>
          </p:nvPr>
        </p:nvSpPr>
        <p:spPr>
          <a:xfrm>
            <a:off x="4802105" y="3300177"/>
            <a:ext cx="2970895" cy="91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orbel"/>
                <a:ea typeface="Corbel"/>
                <a:cs typeface="Corbel"/>
                <a:sym typeface="Corbel"/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orbel"/>
                <a:ea typeface="Corbel"/>
                <a:cs typeface="Corbel"/>
                <a:sym typeface="Corbel"/>
              </a:defRPr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orbel"/>
                <a:ea typeface="Corbel"/>
                <a:cs typeface="Corbel"/>
                <a:sym typeface="Corbel"/>
              </a:defRPr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orbel"/>
                <a:ea typeface="Corbel"/>
                <a:cs typeface="Corbel"/>
                <a:sym typeface="Corbel"/>
              </a:defRPr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orbel"/>
                <a:ea typeface="Corbel"/>
                <a:cs typeface="Corbel"/>
                <a:sym typeface="Corbe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72" name="Google Shape;72;p5"/>
          <p:cNvCxnSpPr/>
          <p:nvPr/>
        </p:nvCxnSpPr>
        <p:spPr>
          <a:xfrm>
            <a:off x="1107420" y="5056594"/>
            <a:ext cx="2970895" cy="17999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3" name="Google Shape;73;p5"/>
          <p:cNvCxnSpPr/>
          <p:nvPr/>
        </p:nvCxnSpPr>
        <p:spPr>
          <a:xfrm>
            <a:off x="1107420" y="5056594"/>
            <a:ext cx="239117" cy="0"/>
          </a:xfrm>
          <a:prstGeom prst="straightConnector1">
            <a:avLst/>
          </a:prstGeom>
          <a:noFill/>
          <a:ln w="317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4" name="Google Shape;74;p5"/>
          <p:cNvSpPr txBox="1">
            <a:spLocks noGrp="1"/>
          </p:cNvSpPr>
          <p:nvPr>
            <p:ph type="body" idx="5"/>
          </p:nvPr>
        </p:nvSpPr>
        <p:spPr>
          <a:xfrm>
            <a:off x="1107421" y="4646559"/>
            <a:ext cx="2970894" cy="320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 cap="none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5" name="Google Shape;75;p5"/>
          <p:cNvSpPr txBox="1">
            <a:spLocks noGrp="1"/>
          </p:cNvSpPr>
          <p:nvPr>
            <p:ph type="body" idx="6"/>
          </p:nvPr>
        </p:nvSpPr>
        <p:spPr>
          <a:xfrm>
            <a:off x="1107420" y="5163779"/>
            <a:ext cx="2970895" cy="91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orbel"/>
                <a:ea typeface="Corbel"/>
                <a:cs typeface="Corbel"/>
                <a:sym typeface="Corbel"/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orbel"/>
                <a:ea typeface="Corbel"/>
                <a:cs typeface="Corbel"/>
                <a:sym typeface="Corbel"/>
              </a:defRPr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orbel"/>
                <a:ea typeface="Corbel"/>
                <a:cs typeface="Corbel"/>
                <a:sym typeface="Corbel"/>
              </a:defRPr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orbel"/>
                <a:ea typeface="Corbel"/>
                <a:cs typeface="Corbel"/>
                <a:sym typeface="Corbel"/>
              </a:defRPr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orbel"/>
                <a:ea typeface="Corbel"/>
                <a:cs typeface="Corbel"/>
                <a:sym typeface="Corbe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76" name="Google Shape;76;p5"/>
          <p:cNvCxnSpPr/>
          <p:nvPr/>
        </p:nvCxnSpPr>
        <p:spPr>
          <a:xfrm>
            <a:off x="4802105" y="5056594"/>
            <a:ext cx="2970895" cy="17999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7" name="Google Shape;77;p5"/>
          <p:cNvCxnSpPr/>
          <p:nvPr/>
        </p:nvCxnSpPr>
        <p:spPr>
          <a:xfrm>
            <a:off x="4802105" y="5056594"/>
            <a:ext cx="239117" cy="0"/>
          </a:xfrm>
          <a:prstGeom prst="straightConnector1">
            <a:avLst/>
          </a:prstGeom>
          <a:noFill/>
          <a:ln w="317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8" name="Google Shape;78;p5"/>
          <p:cNvSpPr txBox="1">
            <a:spLocks noGrp="1"/>
          </p:cNvSpPr>
          <p:nvPr>
            <p:ph type="body" idx="7"/>
          </p:nvPr>
        </p:nvSpPr>
        <p:spPr>
          <a:xfrm>
            <a:off x="4802106" y="4646559"/>
            <a:ext cx="2970894" cy="320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 cap="none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body" idx="8"/>
          </p:nvPr>
        </p:nvSpPr>
        <p:spPr>
          <a:xfrm>
            <a:off x="4802105" y="5163779"/>
            <a:ext cx="2970895" cy="91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orbel"/>
                <a:ea typeface="Corbel"/>
                <a:cs typeface="Corbel"/>
                <a:sym typeface="Corbel"/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orbel"/>
                <a:ea typeface="Corbel"/>
                <a:cs typeface="Corbel"/>
                <a:sym typeface="Corbel"/>
              </a:defRPr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orbel"/>
                <a:ea typeface="Corbel"/>
                <a:cs typeface="Corbel"/>
                <a:sym typeface="Corbel"/>
              </a:defRPr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orbel"/>
                <a:ea typeface="Corbel"/>
                <a:cs typeface="Corbel"/>
                <a:sym typeface="Corbel"/>
              </a:defRPr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orbel"/>
                <a:ea typeface="Corbel"/>
                <a:cs typeface="Corbel"/>
                <a:sym typeface="Corbe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5"/>
          <p:cNvSpPr txBox="1">
            <a:spLocks noGrp="1"/>
          </p:cNvSpPr>
          <p:nvPr>
            <p:ph type="dt" idx="10"/>
          </p:nvPr>
        </p:nvSpPr>
        <p:spPr>
          <a:xfrm>
            <a:off x="657225" y="6400800"/>
            <a:ext cx="27432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rbel"/>
                <a:ea typeface="Corbel"/>
                <a:cs typeface="Corbel"/>
                <a:sym typeface="Corbe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5"/>
          <p:cNvSpPr txBox="1">
            <a:spLocks noGrp="1"/>
          </p:cNvSpPr>
          <p:nvPr>
            <p:ph type="ftr" idx="11"/>
          </p:nvPr>
        </p:nvSpPr>
        <p:spPr>
          <a:xfrm>
            <a:off x="380047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rbel"/>
                <a:ea typeface="Corbel"/>
                <a:cs typeface="Corbel"/>
                <a:sym typeface="Corbe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5"/>
          <p:cNvSpPr txBox="1">
            <a:spLocks noGrp="1"/>
          </p:cNvSpPr>
          <p:nvPr>
            <p:ph type="sldNum" idx="12"/>
          </p:nvPr>
        </p:nvSpPr>
        <p:spPr>
          <a:xfrm>
            <a:off x="785812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lvl="1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lvl="2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lvl="3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lvl="4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lvl="5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lvl="6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lvl="7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lvl="8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 2">
  <p:cSld name="Big Number 2"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41"/>
          <p:cNvSpPr txBox="1">
            <a:spLocks noGrp="1"/>
          </p:cNvSpPr>
          <p:nvPr>
            <p:ph type="ctrTitle"/>
          </p:nvPr>
        </p:nvSpPr>
        <p:spPr>
          <a:xfrm>
            <a:off x="861992" y="831918"/>
            <a:ext cx="10486008" cy="39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3CF"/>
              </a:buClr>
              <a:buSzPts val="23200"/>
              <a:buFont typeface="Century Gothic"/>
              <a:buNone/>
              <a:defRPr sz="23200">
                <a:solidFill>
                  <a:srgbClr val="0093C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4" name="Google Shape;444;p41"/>
          <p:cNvSpPr txBox="1">
            <a:spLocks noGrp="1"/>
          </p:cNvSpPr>
          <p:nvPr>
            <p:ph type="subTitle" idx="1"/>
          </p:nvPr>
        </p:nvSpPr>
        <p:spPr>
          <a:xfrm>
            <a:off x="2377440" y="4997668"/>
            <a:ext cx="7525512" cy="1028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93CF"/>
              </a:buClr>
              <a:buSzPts val="3000"/>
              <a:buNone/>
              <a:defRPr sz="3000" cap="none">
                <a:solidFill>
                  <a:srgbClr val="0093CF"/>
                </a:solidFill>
              </a:defRPr>
            </a:lvl1pPr>
            <a:lvl2pPr lvl="1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45" name="Google Shape;445;p41"/>
          <p:cNvSpPr txBox="1">
            <a:spLocks noGrp="1"/>
          </p:cNvSpPr>
          <p:nvPr>
            <p:ph type="dt" idx="10"/>
          </p:nvPr>
        </p:nvSpPr>
        <p:spPr>
          <a:xfrm>
            <a:off x="657225" y="6400800"/>
            <a:ext cx="27432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6" name="Google Shape;446;p41"/>
          <p:cNvSpPr txBox="1">
            <a:spLocks noGrp="1"/>
          </p:cNvSpPr>
          <p:nvPr>
            <p:ph type="ftr" idx="11"/>
          </p:nvPr>
        </p:nvSpPr>
        <p:spPr>
          <a:xfrm>
            <a:off x="380047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7" name="Google Shape;447;p41"/>
          <p:cNvSpPr txBox="1">
            <a:spLocks noGrp="1"/>
          </p:cNvSpPr>
          <p:nvPr>
            <p:ph type="sldNum" idx="12"/>
          </p:nvPr>
        </p:nvSpPr>
        <p:spPr>
          <a:xfrm>
            <a:off x="785812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448" name="Google Shape;448;p41"/>
          <p:cNvSpPr/>
          <p:nvPr/>
        </p:nvSpPr>
        <p:spPr>
          <a:xfrm>
            <a:off x="10398418" y="5076497"/>
            <a:ext cx="949582" cy="949582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49" name="Google Shape;449;p41"/>
          <p:cNvSpPr/>
          <p:nvPr/>
        </p:nvSpPr>
        <p:spPr>
          <a:xfrm>
            <a:off x="861992" y="5076496"/>
            <a:ext cx="949582" cy="94958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  <p:extLst>
    <p:ext uri="{DCECCB84-F9BA-43D5-87BE-67443E8EF086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 3">
  <p:cSld name="Big Number 3">
    <p:bg>
      <p:bgPr>
        <a:solidFill>
          <a:schemeClr val="dk2"/>
        </a:solidFill>
        <a:effectLst/>
      </p:bgPr>
    </p:bg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4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93C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52" name="Google Shape;452;p42"/>
          <p:cNvSpPr txBox="1">
            <a:spLocks noGrp="1"/>
          </p:cNvSpPr>
          <p:nvPr>
            <p:ph type="ctrTitle"/>
          </p:nvPr>
        </p:nvSpPr>
        <p:spPr>
          <a:xfrm>
            <a:off x="861992" y="831918"/>
            <a:ext cx="10486008" cy="39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200"/>
              <a:buFont typeface="Century Gothic"/>
              <a:buNone/>
              <a:defRPr sz="23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3" name="Google Shape;453;p42"/>
          <p:cNvSpPr txBox="1">
            <a:spLocks noGrp="1"/>
          </p:cNvSpPr>
          <p:nvPr>
            <p:ph type="subTitle" idx="1"/>
          </p:nvPr>
        </p:nvSpPr>
        <p:spPr>
          <a:xfrm>
            <a:off x="2377440" y="4997668"/>
            <a:ext cx="7525512" cy="1028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 cap="none">
                <a:solidFill>
                  <a:schemeClr val="lt1"/>
                </a:solidFill>
              </a:defRPr>
            </a:lvl1pPr>
            <a:lvl2pPr lvl="1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/>
            </a:lvl2pPr>
            <a:lvl3pPr lvl="2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/>
            </a:lvl3pPr>
            <a:lvl4pPr lvl="3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4pPr>
            <a:lvl5pPr lvl="4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54" name="Google Shape;454;p42"/>
          <p:cNvSpPr txBox="1">
            <a:spLocks noGrp="1"/>
          </p:cNvSpPr>
          <p:nvPr>
            <p:ph type="dt" idx="10"/>
          </p:nvPr>
        </p:nvSpPr>
        <p:spPr>
          <a:xfrm>
            <a:off x="657225" y="6400800"/>
            <a:ext cx="27432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5" name="Google Shape;455;p42"/>
          <p:cNvSpPr txBox="1">
            <a:spLocks noGrp="1"/>
          </p:cNvSpPr>
          <p:nvPr>
            <p:ph type="ftr" idx="11"/>
          </p:nvPr>
        </p:nvSpPr>
        <p:spPr>
          <a:xfrm>
            <a:off x="380047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6" name="Google Shape;456;p42"/>
          <p:cNvSpPr txBox="1">
            <a:spLocks noGrp="1"/>
          </p:cNvSpPr>
          <p:nvPr>
            <p:ph type="sldNum" idx="12"/>
          </p:nvPr>
        </p:nvSpPr>
        <p:spPr>
          <a:xfrm>
            <a:off x="785812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457" name="Google Shape;457;p42"/>
          <p:cNvSpPr/>
          <p:nvPr/>
        </p:nvSpPr>
        <p:spPr>
          <a:xfrm>
            <a:off x="10398418" y="5076497"/>
            <a:ext cx="949582" cy="949582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58" name="Google Shape;458;p42"/>
          <p:cNvSpPr/>
          <p:nvPr/>
        </p:nvSpPr>
        <p:spPr>
          <a:xfrm>
            <a:off x="861992" y="5076496"/>
            <a:ext cx="949582" cy="949582"/>
          </a:xfrm>
          <a:prstGeom prst="rect">
            <a:avLst/>
          </a:prstGeom>
          <a:solidFill>
            <a:srgbClr val="C4E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  <p:extLst>
    <p:ext uri="{DCECCB84-F9BA-43D5-87BE-67443E8EF086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atement">
  <p:cSld name="Statement"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43"/>
          <p:cNvSpPr/>
          <p:nvPr/>
        </p:nvSpPr>
        <p:spPr>
          <a:xfrm flipH="1">
            <a:off x="9910514" y="4576512"/>
            <a:ext cx="2281488" cy="22814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61" name="Google Shape;461;p43"/>
          <p:cNvSpPr txBox="1"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entury Gothic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2" name="Google Shape;462;p43"/>
          <p:cNvSpPr txBox="1">
            <a:spLocks noGrp="1"/>
          </p:cNvSpPr>
          <p:nvPr>
            <p:ph type="body" idx="1"/>
          </p:nvPr>
        </p:nvSpPr>
        <p:spPr>
          <a:xfrm>
            <a:off x="612648" y="1968500"/>
            <a:ext cx="8266176" cy="4267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  <a:defRPr sz="5400" b="1"/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 b="1"/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 b="1"/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 b="1"/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3" name="Google Shape;463;p43"/>
          <p:cNvSpPr txBox="1">
            <a:spLocks noGrp="1"/>
          </p:cNvSpPr>
          <p:nvPr>
            <p:ph type="dt" idx="10"/>
          </p:nvPr>
        </p:nvSpPr>
        <p:spPr>
          <a:xfrm>
            <a:off x="657225" y="6400800"/>
            <a:ext cx="27432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rbel"/>
                <a:ea typeface="Corbel"/>
                <a:cs typeface="Corbel"/>
                <a:sym typeface="Corbe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4" name="Google Shape;464;p43"/>
          <p:cNvSpPr txBox="1">
            <a:spLocks noGrp="1"/>
          </p:cNvSpPr>
          <p:nvPr>
            <p:ph type="ftr" idx="11"/>
          </p:nvPr>
        </p:nvSpPr>
        <p:spPr>
          <a:xfrm>
            <a:off x="380047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rbel"/>
                <a:ea typeface="Corbel"/>
                <a:cs typeface="Corbel"/>
                <a:sym typeface="Corbe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5" name="Google Shape;465;p43"/>
          <p:cNvSpPr txBox="1">
            <a:spLocks noGrp="1"/>
          </p:cNvSpPr>
          <p:nvPr>
            <p:ph type="sldNum" idx="12"/>
          </p:nvPr>
        </p:nvSpPr>
        <p:spPr>
          <a:xfrm>
            <a:off x="785812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lvl="1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lvl="2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lvl="3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lvl="4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lvl="5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lvl="6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lvl="7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lvl="8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466" name="Google Shape;466;p43"/>
          <p:cNvSpPr/>
          <p:nvPr/>
        </p:nvSpPr>
        <p:spPr>
          <a:xfrm flipH="1">
            <a:off x="9910514" y="2294706"/>
            <a:ext cx="2281486" cy="2281487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atement 2">
  <p:cSld name="Statement 2"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44"/>
          <p:cNvSpPr/>
          <p:nvPr/>
        </p:nvSpPr>
        <p:spPr>
          <a:xfrm flipH="1">
            <a:off x="9910514" y="4576512"/>
            <a:ext cx="2281488" cy="22814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69" name="Google Shape;469;p44"/>
          <p:cNvSpPr txBox="1"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entury Gothic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0" name="Google Shape;470;p44"/>
          <p:cNvSpPr txBox="1">
            <a:spLocks noGrp="1"/>
          </p:cNvSpPr>
          <p:nvPr>
            <p:ph type="body" idx="1"/>
          </p:nvPr>
        </p:nvSpPr>
        <p:spPr>
          <a:xfrm>
            <a:off x="612648" y="1968500"/>
            <a:ext cx="8266176" cy="4267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  <a:defRPr sz="5400" b="1"/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 b="1"/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 b="1"/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 b="1"/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1" name="Google Shape;471;p44"/>
          <p:cNvSpPr txBox="1">
            <a:spLocks noGrp="1"/>
          </p:cNvSpPr>
          <p:nvPr>
            <p:ph type="dt" idx="10"/>
          </p:nvPr>
        </p:nvSpPr>
        <p:spPr>
          <a:xfrm>
            <a:off x="657225" y="6400800"/>
            <a:ext cx="27432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2" name="Google Shape;472;p44"/>
          <p:cNvSpPr txBox="1">
            <a:spLocks noGrp="1"/>
          </p:cNvSpPr>
          <p:nvPr>
            <p:ph type="ftr" idx="11"/>
          </p:nvPr>
        </p:nvSpPr>
        <p:spPr>
          <a:xfrm>
            <a:off x="380047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3" name="Google Shape;473;p44"/>
          <p:cNvSpPr txBox="1">
            <a:spLocks noGrp="1"/>
          </p:cNvSpPr>
          <p:nvPr>
            <p:ph type="sldNum" idx="12"/>
          </p:nvPr>
        </p:nvSpPr>
        <p:spPr>
          <a:xfrm>
            <a:off x="785812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474" name="Google Shape;474;p44"/>
          <p:cNvSpPr/>
          <p:nvPr/>
        </p:nvSpPr>
        <p:spPr>
          <a:xfrm flipH="1">
            <a:off x="9910514" y="2294706"/>
            <a:ext cx="2281486" cy="2281487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atement 3">
  <p:cSld name="Statement 3"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45"/>
          <p:cNvSpPr/>
          <p:nvPr/>
        </p:nvSpPr>
        <p:spPr>
          <a:xfrm flipH="1">
            <a:off x="9910514" y="4576512"/>
            <a:ext cx="2281488" cy="22814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77" name="Google Shape;477;p45"/>
          <p:cNvSpPr txBox="1"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entury Gothic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8" name="Google Shape;478;p45"/>
          <p:cNvSpPr txBox="1">
            <a:spLocks noGrp="1"/>
          </p:cNvSpPr>
          <p:nvPr>
            <p:ph type="body" idx="1"/>
          </p:nvPr>
        </p:nvSpPr>
        <p:spPr>
          <a:xfrm>
            <a:off x="612648" y="1968500"/>
            <a:ext cx="8266176" cy="4267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  <a:defRPr sz="5400" b="1"/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 b="1"/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 b="1"/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 b="1"/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9" name="Google Shape;479;p45"/>
          <p:cNvSpPr txBox="1">
            <a:spLocks noGrp="1"/>
          </p:cNvSpPr>
          <p:nvPr>
            <p:ph type="dt" idx="10"/>
          </p:nvPr>
        </p:nvSpPr>
        <p:spPr>
          <a:xfrm>
            <a:off x="657225" y="6400800"/>
            <a:ext cx="27432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0" name="Google Shape;480;p45"/>
          <p:cNvSpPr txBox="1">
            <a:spLocks noGrp="1"/>
          </p:cNvSpPr>
          <p:nvPr>
            <p:ph type="ftr" idx="11"/>
          </p:nvPr>
        </p:nvSpPr>
        <p:spPr>
          <a:xfrm>
            <a:off x="380047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1" name="Google Shape;481;p45"/>
          <p:cNvSpPr txBox="1">
            <a:spLocks noGrp="1"/>
          </p:cNvSpPr>
          <p:nvPr>
            <p:ph type="sldNum" idx="12"/>
          </p:nvPr>
        </p:nvSpPr>
        <p:spPr>
          <a:xfrm>
            <a:off x="785812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482" name="Google Shape;482;p45"/>
          <p:cNvSpPr/>
          <p:nvPr/>
        </p:nvSpPr>
        <p:spPr>
          <a:xfrm flipH="1">
            <a:off x="9910514" y="2294706"/>
            <a:ext cx="2281486" cy="2281487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1">
  <p:cSld name="Quote 1"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46"/>
          <p:cNvSpPr/>
          <p:nvPr/>
        </p:nvSpPr>
        <p:spPr>
          <a:xfrm>
            <a:off x="844000" y="6026081"/>
            <a:ext cx="654518" cy="654518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85" name="Google Shape;485;p46"/>
          <p:cNvSpPr/>
          <p:nvPr/>
        </p:nvSpPr>
        <p:spPr>
          <a:xfrm>
            <a:off x="189482" y="6026080"/>
            <a:ext cx="654518" cy="6545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86" name="Google Shape;486;p46"/>
          <p:cNvSpPr txBox="1">
            <a:spLocks noGrp="1"/>
          </p:cNvSpPr>
          <p:nvPr>
            <p:ph type="ctrTitle"/>
          </p:nvPr>
        </p:nvSpPr>
        <p:spPr>
          <a:xfrm>
            <a:off x="1499616" y="1188720"/>
            <a:ext cx="9198864" cy="36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entury Gothic"/>
              <a:buNone/>
              <a:defRPr sz="36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7" name="Google Shape;487;p46"/>
          <p:cNvSpPr txBox="1">
            <a:spLocks noGrp="1"/>
          </p:cNvSpPr>
          <p:nvPr>
            <p:ph type="subTitle" idx="1"/>
          </p:nvPr>
        </p:nvSpPr>
        <p:spPr>
          <a:xfrm>
            <a:off x="1499616" y="5428752"/>
            <a:ext cx="9198864" cy="466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93CF"/>
              </a:buClr>
              <a:buSzPts val="1600"/>
              <a:buNone/>
              <a:defRPr sz="1600" b="1">
                <a:solidFill>
                  <a:srgbClr val="0093CF"/>
                </a:solidFill>
              </a:defRPr>
            </a:lvl1pPr>
            <a:lvl2pPr lvl="1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88" name="Google Shape;488;p46"/>
          <p:cNvSpPr/>
          <p:nvPr/>
        </p:nvSpPr>
        <p:spPr>
          <a:xfrm flipH="1">
            <a:off x="11348000" y="177400"/>
            <a:ext cx="654518" cy="6545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89" name="Google Shape;489;p46"/>
          <p:cNvSpPr/>
          <p:nvPr/>
        </p:nvSpPr>
        <p:spPr>
          <a:xfrm flipH="1">
            <a:off x="10693482" y="177401"/>
            <a:ext cx="654518" cy="654518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90" name="Google Shape;490;p46"/>
          <p:cNvSpPr txBox="1">
            <a:spLocks noGrp="1"/>
          </p:cNvSpPr>
          <p:nvPr>
            <p:ph type="dt" idx="10"/>
          </p:nvPr>
        </p:nvSpPr>
        <p:spPr>
          <a:xfrm>
            <a:off x="657225" y="168401"/>
            <a:ext cx="27432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1" name="Google Shape;491;p46"/>
          <p:cNvSpPr txBox="1">
            <a:spLocks noGrp="1"/>
          </p:cNvSpPr>
          <p:nvPr>
            <p:ph type="ftr" idx="11"/>
          </p:nvPr>
        </p:nvSpPr>
        <p:spPr>
          <a:xfrm>
            <a:off x="380047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2" name="Google Shape;492;p46"/>
          <p:cNvSpPr txBox="1">
            <a:spLocks noGrp="1"/>
          </p:cNvSpPr>
          <p:nvPr>
            <p:ph type="sldNum" idx="12"/>
          </p:nvPr>
        </p:nvSpPr>
        <p:spPr>
          <a:xfrm>
            <a:off x="785812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2">
  <p:cSld name="Quote 2">
    <p:bg>
      <p:bgPr>
        <a:solidFill>
          <a:schemeClr val="dk2"/>
        </a:solidFill>
        <a:effectLst/>
      </p:bgPr>
    </p:bg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47"/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0093C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95" name="Google Shape;495;p47"/>
          <p:cNvSpPr/>
          <p:nvPr/>
        </p:nvSpPr>
        <p:spPr>
          <a:xfrm>
            <a:off x="844000" y="6026081"/>
            <a:ext cx="654518" cy="654518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96" name="Google Shape;496;p47"/>
          <p:cNvSpPr/>
          <p:nvPr/>
        </p:nvSpPr>
        <p:spPr>
          <a:xfrm>
            <a:off x="189482" y="6026080"/>
            <a:ext cx="654518" cy="654518"/>
          </a:xfrm>
          <a:prstGeom prst="rect">
            <a:avLst/>
          </a:prstGeom>
          <a:solidFill>
            <a:srgbClr val="C4E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97" name="Google Shape;497;p47"/>
          <p:cNvSpPr txBox="1">
            <a:spLocks noGrp="1"/>
          </p:cNvSpPr>
          <p:nvPr>
            <p:ph type="ctrTitle"/>
          </p:nvPr>
        </p:nvSpPr>
        <p:spPr>
          <a:xfrm>
            <a:off x="1499616" y="1344168"/>
            <a:ext cx="9198864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entury Gothic"/>
              <a:buNone/>
              <a:defRPr sz="40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8" name="Google Shape;498;p47"/>
          <p:cNvSpPr txBox="1">
            <a:spLocks noGrp="1"/>
          </p:cNvSpPr>
          <p:nvPr>
            <p:ph type="subTitle" idx="1"/>
          </p:nvPr>
        </p:nvSpPr>
        <p:spPr>
          <a:xfrm>
            <a:off x="1499616" y="5349240"/>
            <a:ext cx="9198864" cy="466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 b="1">
                <a:solidFill>
                  <a:schemeClr val="lt1"/>
                </a:solidFill>
              </a:defRPr>
            </a:lvl1pPr>
            <a:lvl2pPr lvl="1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/>
            </a:lvl2pPr>
            <a:lvl3pPr lvl="2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/>
            </a:lvl3pPr>
            <a:lvl4pPr lvl="3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4pPr>
            <a:lvl5pPr lvl="4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99" name="Google Shape;499;p47"/>
          <p:cNvSpPr txBox="1">
            <a:spLocks noGrp="1"/>
          </p:cNvSpPr>
          <p:nvPr>
            <p:ph type="dt" idx="10"/>
          </p:nvPr>
        </p:nvSpPr>
        <p:spPr>
          <a:xfrm>
            <a:off x="657225" y="168401"/>
            <a:ext cx="27432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0" name="Google Shape;500;p47"/>
          <p:cNvSpPr txBox="1">
            <a:spLocks noGrp="1"/>
          </p:cNvSpPr>
          <p:nvPr>
            <p:ph type="ftr" idx="11"/>
          </p:nvPr>
        </p:nvSpPr>
        <p:spPr>
          <a:xfrm>
            <a:off x="380047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1" name="Google Shape;501;p47"/>
          <p:cNvSpPr txBox="1">
            <a:spLocks noGrp="1"/>
          </p:cNvSpPr>
          <p:nvPr>
            <p:ph type="sldNum" idx="12"/>
          </p:nvPr>
        </p:nvSpPr>
        <p:spPr>
          <a:xfrm>
            <a:off x="785812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502" name="Google Shape;502;p47"/>
          <p:cNvSpPr/>
          <p:nvPr/>
        </p:nvSpPr>
        <p:spPr>
          <a:xfrm flipH="1">
            <a:off x="11348000" y="177400"/>
            <a:ext cx="654518" cy="654518"/>
          </a:xfrm>
          <a:prstGeom prst="rect">
            <a:avLst/>
          </a:prstGeom>
          <a:solidFill>
            <a:srgbClr val="C4E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503" name="Google Shape;503;p47"/>
          <p:cNvSpPr/>
          <p:nvPr/>
        </p:nvSpPr>
        <p:spPr>
          <a:xfrm flipH="1">
            <a:off x="10693482" y="177401"/>
            <a:ext cx="654518" cy="654518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  <p:extLst>
    <p:ext uri="{DCECCB84-F9BA-43D5-87BE-67443E8EF086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3">
  <p:cSld name="Quote 3"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48"/>
          <p:cNvSpPr/>
          <p:nvPr/>
        </p:nvSpPr>
        <p:spPr>
          <a:xfrm flipH="1">
            <a:off x="9910514" y="4576512"/>
            <a:ext cx="2281488" cy="22814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506" name="Google Shape;506;p48"/>
          <p:cNvSpPr txBox="1">
            <a:spLocks noGrp="1"/>
          </p:cNvSpPr>
          <p:nvPr>
            <p:ph type="ctrTitle"/>
          </p:nvPr>
        </p:nvSpPr>
        <p:spPr>
          <a:xfrm>
            <a:off x="844000" y="1234440"/>
            <a:ext cx="8961120" cy="3169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Gothic"/>
              <a:buNone/>
              <a:defRPr sz="44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7" name="Google Shape;507;p48"/>
          <p:cNvSpPr txBox="1">
            <a:spLocks noGrp="1"/>
          </p:cNvSpPr>
          <p:nvPr>
            <p:ph type="subTitle" idx="1"/>
          </p:nvPr>
        </p:nvSpPr>
        <p:spPr>
          <a:xfrm>
            <a:off x="841793" y="5540026"/>
            <a:ext cx="8961120" cy="466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93CF"/>
              </a:buClr>
              <a:buSzPts val="2200"/>
              <a:buNone/>
              <a:defRPr sz="2200" b="1">
                <a:solidFill>
                  <a:srgbClr val="0093CF"/>
                </a:solidFill>
              </a:defRPr>
            </a:lvl1pPr>
            <a:lvl2pPr lvl="1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08" name="Google Shape;508;p48"/>
          <p:cNvSpPr txBox="1">
            <a:spLocks noGrp="1"/>
          </p:cNvSpPr>
          <p:nvPr>
            <p:ph type="dt" idx="10"/>
          </p:nvPr>
        </p:nvSpPr>
        <p:spPr>
          <a:xfrm>
            <a:off x="657225" y="6400800"/>
            <a:ext cx="27432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9" name="Google Shape;509;p48"/>
          <p:cNvSpPr txBox="1">
            <a:spLocks noGrp="1"/>
          </p:cNvSpPr>
          <p:nvPr>
            <p:ph type="ftr" idx="11"/>
          </p:nvPr>
        </p:nvSpPr>
        <p:spPr>
          <a:xfrm>
            <a:off x="380047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0" name="Google Shape;510;p48"/>
          <p:cNvSpPr txBox="1">
            <a:spLocks noGrp="1"/>
          </p:cNvSpPr>
          <p:nvPr>
            <p:ph type="sldNum" idx="12"/>
          </p:nvPr>
        </p:nvSpPr>
        <p:spPr>
          <a:xfrm>
            <a:off x="785812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511" name="Google Shape;511;p48"/>
          <p:cNvSpPr/>
          <p:nvPr/>
        </p:nvSpPr>
        <p:spPr>
          <a:xfrm flipH="1">
            <a:off x="9910514" y="2294706"/>
            <a:ext cx="2281486" cy="2281487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  <p:extLst>
    <p:ext uri="{DCECCB84-F9BA-43D5-87BE-67443E8EF086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49"/>
          <p:cNvSpPr/>
          <p:nvPr/>
        </p:nvSpPr>
        <p:spPr>
          <a:xfrm>
            <a:off x="844000" y="6026081"/>
            <a:ext cx="654518" cy="654518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514" name="Google Shape;514;p49"/>
          <p:cNvSpPr/>
          <p:nvPr/>
        </p:nvSpPr>
        <p:spPr>
          <a:xfrm>
            <a:off x="189482" y="6026080"/>
            <a:ext cx="654518" cy="6545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515" name="Google Shape;515;p49"/>
          <p:cNvSpPr txBox="1">
            <a:spLocks noGrp="1"/>
          </p:cNvSpPr>
          <p:nvPr>
            <p:ph type="title"/>
          </p:nvPr>
        </p:nvSpPr>
        <p:spPr>
          <a:xfrm>
            <a:off x="838200" y="831919"/>
            <a:ext cx="10515600" cy="1132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entury Gothic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6" name="Google Shape;516;p49"/>
          <p:cNvSpPr txBox="1">
            <a:spLocks noGrp="1"/>
          </p:cNvSpPr>
          <p:nvPr>
            <p:ph type="body" idx="1"/>
          </p:nvPr>
        </p:nvSpPr>
        <p:spPr>
          <a:xfrm>
            <a:off x="838200" y="2147455"/>
            <a:ext cx="5181600" cy="387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7" name="Google Shape;517;p49"/>
          <p:cNvSpPr txBox="1">
            <a:spLocks noGrp="1"/>
          </p:cNvSpPr>
          <p:nvPr>
            <p:ph type="body" idx="2"/>
          </p:nvPr>
        </p:nvSpPr>
        <p:spPr>
          <a:xfrm>
            <a:off x="6172200" y="2147455"/>
            <a:ext cx="5181600" cy="387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8" name="Google Shape;518;p49"/>
          <p:cNvSpPr txBox="1">
            <a:spLocks noGrp="1"/>
          </p:cNvSpPr>
          <p:nvPr>
            <p:ph type="dt" idx="10"/>
          </p:nvPr>
        </p:nvSpPr>
        <p:spPr>
          <a:xfrm>
            <a:off x="657225" y="168401"/>
            <a:ext cx="27432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9" name="Google Shape;519;p49"/>
          <p:cNvSpPr txBox="1">
            <a:spLocks noGrp="1"/>
          </p:cNvSpPr>
          <p:nvPr>
            <p:ph type="ftr" idx="11"/>
          </p:nvPr>
        </p:nvSpPr>
        <p:spPr>
          <a:xfrm>
            <a:off x="380047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0" name="Google Shape;520;p49"/>
          <p:cNvSpPr txBox="1">
            <a:spLocks noGrp="1"/>
          </p:cNvSpPr>
          <p:nvPr>
            <p:ph type="sldNum" idx="12"/>
          </p:nvPr>
        </p:nvSpPr>
        <p:spPr>
          <a:xfrm>
            <a:off x="785812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521" name="Google Shape;521;p49"/>
          <p:cNvSpPr/>
          <p:nvPr/>
        </p:nvSpPr>
        <p:spPr>
          <a:xfrm flipH="1">
            <a:off x="11348000" y="177400"/>
            <a:ext cx="654518" cy="6545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522" name="Google Shape;522;p49"/>
          <p:cNvSpPr/>
          <p:nvPr/>
        </p:nvSpPr>
        <p:spPr>
          <a:xfrm flipH="1">
            <a:off x="10693482" y="177401"/>
            <a:ext cx="654518" cy="654518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50"/>
          <p:cNvSpPr/>
          <p:nvPr/>
        </p:nvSpPr>
        <p:spPr>
          <a:xfrm>
            <a:off x="844000" y="6026081"/>
            <a:ext cx="654518" cy="654518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525" name="Google Shape;525;p50"/>
          <p:cNvSpPr/>
          <p:nvPr/>
        </p:nvSpPr>
        <p:spPr>
          <a:xfrm>
            <a:off x="189482" y="6026080"/>
            <a:ext cx="654518" cy="6545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526" name="Google Shape;526;p50"/>
          <p:cNvSpPr txBox="1">
            <a:spLocks noGrp="1"/>
          </p:cNvSpPr>
          <p:nvPr>
            <p:ph type="title"/>
          </p:nvPr>
        </p:nvSpPr>
        <p:spPr>
          <a:xfrm>
            <a:off x="886374" y="838988"/>
            <a:ext cx="10461626" cy="11432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entury Gothic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7" name="Google Shape;527;p50"/>
          <p:cNvSpPr txBox="1">
            <a:spLocks noGrp="1"/>
          </p:cNvSpPr>
          <p:nvPr>
            <p:ph type="body" idx="1"/>
          </p:nvPr>
        </p:nvSpPr>
        <p:spPr>
          <a:xfrm>
            <a:off x="844000" y="2142935"/>
            <a:ext cx="5157787" cy="559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 cap="none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28" name="Google Shape;528;p50"/>
          <p:cNvSpPr txBox="1">
            <a:spLocks noGrp="1"/>
          </p:cNvSpPr>
          <p:nvPr>
            <p:ph type="body" idx="2"/>
          </p:nvPr>
        </p:nvSpPr>
        <p:spPr>
          <a:xfrm>
            <a:off x="844000" y="2844801"/>
            <a:ext cx="5157788" cy="3174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9" name="Google Shape;529;p50"/>
          <p:cNvSpPr txBox="1">
            <a:spLocks noGrp="1"/>
          </p:cNvSpPr>
          <p:nvPr>
            <p:ph type="body" idx="3"/>
          </p:nvPr>
        </p:nvSpPr>
        <p:spPr>
          <a:xfrm>
            <a:off x="6164812" y="2142935"/>
            <a:ext cx="5183188" cy="559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 cap="none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30" name="Google Shape;530;p50"/>
          <p:cNvSpPr txBox="1">
            <a:spLocks noGrp="1"/>
          </p:cNvSpPr>
          <p:nvPr>
            <p:ph type="body" idx="4"/>
          </p:nvPr>
        </p:nvSpPr>
        <p:spPr>
          <a:xfrm>
            <a:off x="6164812" y="2844801"/>
            <a:ext cx="5183188" cy="3174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1" name="Google Shape;531;p50"/>
          <p:cNvSpPr txBox="1">
            <a:spLocks noGrp="1"/>
          </p:cNvSpPr>
          <p:nvPr>
            <p:ph type="ftr" idx="11"/>
          </p:nvPr>
        </p:nvSpPr>
        <p:spPr>
          <a:xfrm>
            <a:off x="380047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rbel"/>
                <a:ea typeface="Corbel"/>
                <a:cs typeface="Corbel"/>
                <a:sym typeface="Corbe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2" name="Google Shape;532;p50"/>
          <p:cNvSpPr txBox="1">
            <a:spLocks noGrp="1"/>
          </p:cNvSpPr>
          <p:nvPr>
            <p:ph type="sldNum" idx="12"/>
          </p:nvPr>
        </p:nvSpPr>
        <p:spPr>
          <a:xfrm>
            <a:off x="785812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lvl="1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lvl="2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lvl="3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lvl="4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lvl="5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lvl="6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lvl="7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lvl="8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533" name="Google Shape;533;p50"/>
          <p:cNvSpPr/>
          <p:nvPr/>
        </p:nvSpPr>
        <p:spPr>
          <a:xfrm flipH="1">
            <a:off x="11348000" y="177400"/>
            <a:ext cx="654518" cy="6545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534" name="Google Shape;534;p50"/>
          <p:cNvSpPr/>
          <p:nvPr/>
        </p:nvSpPr>
        <p:spPr>
          <a:xfrm flipH="1">
            <a:off x="10693482" y="177401"/>
            <a:ext cx="654518" cy="654518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535" name="Google Shape;535;p50"/>
          <p:cNvSpPr txBox="1">
            <a:spLocks noGrp="1"/>
          </p:cNvSpPr>
          <p:nvPr>
            <p:ph type="dt" idx="10"/>
          </p:nvPr>
        </p:nvSpPr>
        <p:spPr>
          <a:xfrm>
            <a:off x="657225" y="168401"/>
            <a:ext cx="27432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6"/>
          <p:cNvSpPr/>
          <p:nvPr/>
        </p:nvSpPr>
        <p:spPr>
          <a:xfrm flipH="1">
            <a:off x="9910511" y="4576513"/>
            <a:ext cx="2281488" cy="22814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85" name="Google Shape;85;p6"/>
          <p:cNvSpPr txBox="1">
            <a:spLocks noGrp="1"/>
          </p:cNvSpPr>
          <p:nvPr>
            <p:ph type="title"/>
          </p:nvPr>
        </p:nvSpPr>
        <p:spPr>
          <a:xfrm>
            <a:off x="678085" y="355600"/>
            <a:ext cx="8201660" cy="2837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entury Gothic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6"/>
          <p:cNvSpPr txBox="1">
            <a:spLocks noGrp="1"/>
          </p:cNvSpPr>
          <p:nvPr>
            <p:ph type="body" idx="1"/>
          </p:nvPr>
        </p:nvSpPr>
        <p:spPr>
          <a:xfrm>
            <a:off x="678085" y="3465211"/>
            <a:ext cx="6982460" cy="1100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6"/>
          <p:cNvSpPr txBox="1">
            <a:spLocks noGrp="1"/>
          </p:cNvSpPr>
          <p:nvPr>
            <p:ph type="dt" idx="10"/>
          </p:nvPr>
        </p:nvSpPr>
        <p:spPr>
          <a:xfrm>
            <a:off x="657225" y="6400800"/>
            <a:ext cx="27432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6"/>
          <p:cNvSpPr txBox="1">
            <a:spLocks noGrp="1"/>
          </p:cNvSpPr>
          <p:nvPr>
            <p:ph type="ftr" idx="11"/>
          </p:nvPr>
        </p:nvSpPr>
        <p:spPr>
          <a:xfrm>
            <a:off x="380047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6"/>
          <p:cNvSpPr txBox="1">
            <a:spLocks noGrp="1"/>
          </p:cNvSpPr>
          <p:nvPr>
            <p:ph type="sldNum" idx="12"/>
          </p:nvPr>
        </p:nvSpPr>
        <p:spPr>
          <a:xfrm>
            <a:off x="785812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90" name="Google Shape;90;p6"/>
          <p:cNvSpPr/>
          <p:nvPr/>
        </p:nvSpPr>
        <p:spPr>
          <a:xfrm>
            <a:off x="9910513" y="2284786"/>
            <a:ext cx="2281487" cy="2291727"/>
          </a:xfrm>
          <a:custGeom>
            <a:avLst/>
            <a:gdLst/>
            <a:ahLst/>
            <a:cxnLst/>
            <a:rect l="l" t="t" r="r" b="b"/>
            <a:pathLst>
              <a:path w="6827356" h="6858000" extrusionOk="0">
                <a:moveTo>
                  <a:pt x="6827356" y="6858000"/>
                </a:moveTo>
                <a:lnTo>
                  <a:pt x="6818959" y="6858000"/>
                </a:lnTo>
                <a:lnTo>
                  <a:pt x="0" y="0"/>
                </a:lnTo>
                <a:lnTo>
                  <a:pt x="682735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91" name="Google Shape;91;p6"/>
          <p:cNvSpPr/>
          <p:nvPr/>
        </p:nvSpPr>
        <p:spPr>
          <a:xfrm>
            <a:off x="9910514" y="0"/>
            <a:ext cx="2281486" cy="228148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51"/>
          <p:cNvSpPr/>
          <p:nvPr/>
        </p:nvSpPr>
        <p:spPr>
          <a:xfrm flipH="1">
            <a:off x="9910514" y="4576512"/>
            <a:ext cx="2281488" cy="22814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538" name="Google Shape;538;p51"/>
          <p:cNvSpPr txBox="1">
            <a:spLocks noGrp="1"/>
          </p:cNvSpPr>
          <p:nvPr>
            <p:ph type="title"/>
          </p:nvPr>
        </p:nvSpPr>
        <p:spPr>
          <a:xfrm>
            <a:off x="1107420" y="1130299"/>
            <a:ext cx="8510403" cy="1142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entury Gothic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9" name="Google Shape;539;p51"/>
          <p:cNvSpPr txBox="1">
            <a:spLocks noGrp="1"/>
          </p:cNvSpPr>
          <p:nvPr>
            <p:ph type="dt" idx="10"/>
          </p:nvPr>
        </p:nvSpPr>
        <p:spPr>
          <a:xfrm>
            <a:off x="657225" y="6400800"/>
            <a:ext cx="27432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rbel"/>
                <a:ea typeface="Corbel"/>
                <a:cs typeface="Corbel"/>
                <a:sym typeface="Corbe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0" name="Google Shape;540;p51"/>
          <p:cNvSpPr txBox="1">
            <a:spLocks noGrp="1"/>
          </p:cNvSpPr>
          <p:nvPr>
            <p:ph type="ftr" idx="11"/>
          </p:nvPr>
        </p:nvSpPr>
        <p:spPr>
          <a:xfrm>
            <a:off x="380047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rbel"/>
                <a:ea typeface="Corbel"/>
                <a:cs typeface="Corbel"/>
                <a:sym typeface="Corbe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1" name="Google Shape;541;p51"/>
          <p:cNvSpPr txBox="1">
            <a:spLocks noGrp="1"/>
          </p:cNvSpPr>
          <p:nvPr>
            <p:ph type="sldNum" idx="12"/>
          </p:nvPr>
        </p:nvSpPr>
        <p:spPr>
          <a:xfrm>
            <a:off x="785812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lvl="1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lvl="2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lvl="3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lvl="4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lvl="5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lvl="6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lvl="7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lvl="8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542" name="Google Shape;542;p51"/>
          <p:cNvSpPr/>
          <p:nvPr/>
        </p:nvSpPr>
        <p:spPr>
          <a:xfrm flipH="1">
            <a:off x="9910514" y="2294706"/>
            <a:ext cx="2281486" cy="2281487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543" name="Google Shape;543;p51"/>
          <p:cNvSpPr/>
          <p:nvPr/>
        </p:nvSpPr>
        <p:spPr>
          <a:xfrm>
            <a:off x="660400" y="1853249"/>
            <a:ext cx="307937" cy="307937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544" name="Google Shape;544;p51"/>
          <p:cNvSpPr/>
          <p:nvPr/>
        </p:nvSpPr>
        <p:spPr>
          <a:xfrm>
            <a:off x="1" y="1853249"/>
            <a:ext cx="660400" cy="3079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2-item Lists">
  <p:cSld name="Title and 2-item Lists"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52"/>
          <p:cNvSpPr/>
          <p:nvPr/>
        </p:nvSpPr>
        <p:spPr>
          <a:xfrm rot="10800000">
            <a:off x="10693482" y="177403"/>
            <a:ext cx="654518" cy="654518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547" name="Google Shape;547;p52"/>
          <p:cNvSpPr/>
          <p:nvPr/>
        </p:nvSpPr>
        <p:spPr>
          <a:xfrm rot="10800000">
            <a:off x="11348000" y="177404"/>
            <a:ext cx="654518" cy="6545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548" name="Google Shape;548;p52"/>
          <p:cNvSpPr/>
          <p:nvPr/>
        </p:nvSpPr>
        <p:spPr>
          <a:xfrm rot="-5400000">
            <a:off x="6007099" y="673099"/>
            <a:ext cx="177801" cy="1219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549" name="Google Shape;549;p52"/>
          <p:cNvSpPr/>
          <p:nvPr/>
        </p:nvSpPr>
        <p:spPr>
          <a:xfrm>
            <a:off x="660400" y="1853249"/>
            <a:ext cx="307937" cy="307937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550" name="Google Shape;550;p52"/>
          <p:cNvSpPr/>
          <p:nvPr/>
        </p:nvSpPr>
        <p:spPr>
          <a:xfrm>
            <a:off x="1" y="1853249"/>
            <a:ext cx="660400" cy="3079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cxnSp>
        <p:nvCxnSpPr>
          <p:cNvPr id="551" name="Google Shape;551;p52"/>
          <p:cNvCxnSpPr/>
          <p:nvPr/>
        </p:nvCxnSpPr>
        <p:spPr>
          <a:xfrm>
            <a:off x="1107420" y="3192992"/>
            <a:ext cx="2970895" cy="17999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52" name="Google Shape;552;p52"/>
          <p:cNvCxnSpPr/>
          <p:nvPr/>
        </p:nvCxnSpPr>
        <p:spPr>
          <a:xfrm>
            <a:off x="1107420" y="3192992"/>
            <a:ext cx="239117" cy="0"/>
          </a:xfrm>
          <a:prstGeom prst="straightConnector1">
            <a:avLst/>
          </a:prstGeom>
          <a:noFill/>
          <a:ln w="317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53" name="Google Shape;553;p52"/>
          <p:cNvCxnSpPr/>
          <p:nvPr/>
        </p:nvCxnSpPr>
        <p:spPr>
          <a:xfrm>
            <a:off x="1107420" y="5056594"/>
            <a:ext cx="2970895" cy="17999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54" name="Google Shape;554;p52"/>
          <p:cNvCxnSpPr/>
          <p:nvPr/>
        </p:nvCxnSpPr>
        <p:spPr>
          <a:xfrm>
            <a:off x="1107420" y="5056594"/>
            <a:ext cx="239117" cy="0"/>
          </a:xfrm>
          <a:prstGeom prst="straightConnector1">
            <a:avLst/>
          </a:prstGeom>
          <a:noFill/>
          <a:ln w="317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55" name="Google Shape;555;p52"/>
          <p:cNvSpPr txBox="1">
            <a:spLocks noGrp="1"/>
          </p:cNvSpPr>
          <p:nvPr>
            <p:ph type="title"/>
          </p:nvPr>
        </p:nvSpPr>
        <p:spPr>
          <a:xfrm>
            <a:off x="1107420" y="1130299"/>
            <a:ext cx="8510403" cy="1142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entury Gothic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6" name="Google Shape;556;p52"/>
          <p:cNvSpPr txBox="1">
            <a:spLocks noGrp="1"/>
          </p:cNvSpPr>
          <p:nvPr>
            <p:ph type="body" idx="1"/>
          </p:nvPr>
        </p:nvSpPr>
        <p:spPr>
          <a:xfrm>
            <a:off x="1107421" y="2782957"/>
            <a:ext cx="2970894" cy="320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 cap="none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57" name="Google Shape;557;p52"/>
          <p:cNvSpPr txBox="1">
            <a:spLocks noGrp="1"/>
          </p:cNvSpPr>
          <p:nvPr>
            <p:ph type="body" idx="2"/>
          </p:nvPr>
        </p:nvSpPr>
        <p:spPr>
          <a:xfrm>
            <a:off x="1107420" y="3300177"/>
            <a:ext cx="2970895" cy="91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orbel"/>
                <a:ea typeface="Corbel"/>
                <a:cs typeface="Corbel"/>
                <a:sym typeface="Corbel"/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orbel"/>
                <a:ea typeface="Corbel"/>
                <a:cs typeface="Corbel"/>
                <a:sym typeface="Corbel"/>
              </a:defRPr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orbel"/>
                <a:ea typeface="Corbel"/>
                <a:cs typeface="Corbel"/>
                <a:sym typeface="Corbel"/>
              </a:defRPr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orbel"/>
                <a:ea typeface="Corbel"/>
                <a:cs typeface="Corbel"/>
                <a:sym typeface="Corbel"/>
              </a:defRPr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orbel"/>
                <a:ea typeface="Corbel"/>
                <a:cs typeface="Corbel"/>
                <a:sym typeface="Corbe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8" name="Google Shape;558;p52"/>
          <p:cNvSpPr txBox="1">
            <a:spLocks noGrp="1"/>
          </p:cNvSpPr>
          <p:nvPr>
            <p:ph type="body" idx="3"/>
          </p:nvPr>
        </p:nvSpPr>
        <p:spPr>
          <a:xfrm>
            <a:off x="1107421" y="4646559"/>
            <a:ext cx="2970894" cy="320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 cap="none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59" name="Google Shape;559;p52"/>
          <p:cNvSpPr txBox="1">
            <a:spLocks noGrp="1"/>
          </p:cNvSpPr>
          <p:nvPr>
            <p:ph type="body" idx="4"/>
          </p:nvPr>
        </p:nvSpPr>
        <p:spPr>
          <a:xfrm>
            <a:off x="1107420" y="5163779"/>
            <a:ext cx="2970895" cy="91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orbel"/>
                <a:ea typeface="Corbel"/>
                <a:cs typeface="Corbel"/>
                <a:sym typeface="Corbel"/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orbel"/>
                <a:ea typeface="Corbel"/>
                <a:cs typeface="Corbel"/>
                <a:sym typeface="Corbel"/>
              </a:defRPr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orbel"/>
                <a:ea typeface="Corbel"/>
                <a:cs typeface="Corbel"/>
                <a:sym typeface="Corbel"/>
              </a:defRPr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orbel"/>
                <a:ea typeface="Corbel"/>
                <a:cs typeface="Corbel"/>
                <a:sym typeface="Corbel"/>
              </a:defRPr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orbel"/>
                <a:ea typeface="Corbel"/>
                <a:cs typeface="Corbel"/>
                <a:sym typeface="Corbe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0" name="Google Shape;560;p52"/>
          <p:cNvSpPr>
            <a:spLocks noGrp="1"/>
          </p:cNvSpPr>
          <p:nvPr>
            <p:ph type="pic" idx="5"/>
          </p:nvPr>
        </p:nvSpPr>
        <p:spPr>
          <a:xfrm>
            <a:off x="5063067" y="2691208"/>
            <a:ext cx="6196604" cy="3331705"/>
          </a:xfrm>
          <a:prstGeom prst="rect">
            <a:avLst/>
          </a:prstGeom>
          <a:noFill/>
          <a:ln>
            <a:noFill/>
          </a:ln>
        </p:spPr>
      </p:sp>
      <p:sp>
        <p:nvSpPr>
          <p:cNvPr id="561" name="Google Shape;561;p52"/>
          <p:cNvSpPr txBox="1">
            <a:spLocks noGrp="1"/>
          </p:cNvSpPr>
          <p:nvPr>
            <p:ph type="dt" idx="10"/>
          </p:nvPr>
        </p:nvSpPr>
        <p:spPr>
          <a:xfrm>
            <a:off x="657225" y="6400800"/>
            <a:ext cx="27432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rbel"/>
                <a:ea typeface="Corbel"/>
                <a:cs typeface="Corbel"/>
                <a:sym typeface="Corbe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2" name="Google Shape;562;p52"/>
          <p:cNvSpPr txBox="1">
            <a:spLocks noGrp="1"/>
          </p:cNvSpPr>
          <p:nvPr>
            <p:ph type="ftr" idx="11"/>
          </p:nvPr>
        </p:nvSpPr>
        <p:spPr>
          <a:xfrm>
            <a:off x="380047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rbel"/>
                <a:ea typeface="Corbel"/>
                <a:cs typeface="Corbel"/>
                <a:sym typeface="Corbe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3" name="Google Shape;563;p52"/>
          <p:cNvSpPr txBox="1">
            <a:spLocks noGrp="1"/>
          </p:cNvSpPr>
          <p:nvPr>
            <p:ph type="sldNum" idx="12"/>
          </p:nvPr>
        </p:nvSpPr>
        <p:spPr>
          <a:xfrm>
            <a:off x="785812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lvl="1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lvl="2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lvl="3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lvl="4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lvl="5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lvl="6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lvl="7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lvl="8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4-item Lists 2">
  <p:cSld name="Title and 4-item Lists 2"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53"/>
          <p:cNvSpPr/>
          <p:nvPr/>
        </p:nvSpPr>
        <p:spPr>
          <a:xfrm rot="10800000">
            <a:off x="10693482" y="177403"/>
            <a:ext cx="654518" cy="654518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566" name="Google Shape;566;p53"/>
          <p:cNvSpPr/>
          <p:nvPr/>
        </p:nvSpPr>
        <p:spPr>
          <a:xfrm rot="10800000">
            <a:off x="11348000" y="177404"/>
            <a:ext cx="654518" cy="6545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567" name="Google Shape;567;p53"/>
          <p:cNvSpPr/>
          <p:nvPr/>
        </p:nvSpPr>
        <p:spPr>
          <a:xfrm rot="-5400000">
            <a:off x="6007099" y="673099"/>
            <a:ext cx="177801" cy="1219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568" name="Google Shape;568;p53"/>
          <p:cNvSpPr/>
          <p:nvPr/>
        </p:nvSpPr>
        <p:spPr>
          <a:xfrm>
            <a:off x="660400" y="1853249"/>
            <a:ext cx="307937" cy="307937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569" name="Google Shape;569;p53"/>
          <p:cNvSpPr/>
          <p:nvPr/>
        </p:nvSpPr>
        <p:spPr>
          <a:xfrm>
            <a:off x="1" y="1853249"/>
            <a:ext cx="660400" cy="3079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570" name="Google Shape;570;p53"/>
          <p:cNvSpPr txBox="1">
            <a:spLocks noGrp="1"/>
          </p:cNvSpPr>
          <p:nvPr>
            <p:ph type="title"/>
          </p:nvPr>
        </p:nvSpPr>
        <p:spPr>
          <a:xfrm>
            <a:off x="1107420" y="1130299"/>
            <a:ext cx="8510403" cy="1142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entury Gothic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1" name="Google Shape;571;p53"/>
          <p:cNvSpPr>
            <a:spLocks noGrp="1"/>
          </p:cNvSpPr>
          <p:nvPr>
            <p:ph type="pic" idx="2"/>
          </p:nvPr>
        </p:nvSpPr>
        <p:spPr>
          <a:xfrm>
            <a:off x="1107422" y="2714114"/>
            <a:ext cx="3286779" cy="3144803"/>
          </a:xfrm>
          <a:prstGeom prst="rect">
            <a:avLst/>
          </a:prstGeom>
          <a:noFill/>
          <a:ln>
            <a:noFill/>
          </a:ln>
        </p:spPr>
      </p:sp>
      <p:cxnSp>
        <p:nvCxnSpPr>
          <p:cNvPr id="572" name="Google Shape;572;p53"/>
          <p:cNvCxnSpPr/>
          <p:nvPr/>
        </p:nvCxnSpPr>
        <p:spPr>
          <a:xfrm>
            <a:off x="4802105" y="3192992"/>
            <a:ext cx="2970895" cy="17999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73" name="Google Shape;573;p53"/>
          <p:cNvCxnSpPr/>
          <p:nvPr/>
        </p:nvCxnSpPr>
        <p:spPr>
          <a:xfrm>
            <a:off x="4802105" y="3192992"/>
            <a:ext cx="239117" cy="0"/>
          </a:xfrm>
          <a:prstGeom prst="straightConnector1">
            <a:avLst/>
          </a:prstGeom>
          <a:noFill/>
          <a:ln w="317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74" name="Google Shape;574;p53"/>
          <p:cNvSpPr txBox="1">
            <a:spLocks noGrp="1"/>
          </p:cNvSpPr>
          <p:nvPr>
            <p:ph type="body" idx="1"/>
          </p:nvPr>
        </p:nvSpPr>
        <p:spPr>
          <a:xfrm>
            <a:off x="4802106" y="2782957"/>
            <a:ext cx="2970894" cy="320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 cap="none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75" name="Google Shape;575;p53"/>
          <p:cNvSpPr txBox="1">
            <a:spLocks noGrp="1"/>
          </p:cNvSpPr>
          <p:nvPr>
            <p:ph type="body" idx="3"/>
          </p:nvPr>
        </p:nvSpPr>
        <p:spPr>
          <a:xfrm>
            <a:off x="4802105" y="3300177"/>
            <a:ext cx="2970895" cy="91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orbel"/>
                <a:ea typeface="Corbel"/>
                <a:cs typeface="Corbel"/>
                <a:sym typeface="Corbel"/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orbel"/>
                <a:ea typeface="Corbel"/>
                <a:cs typeface="Corbel"/>
                <a:sym typeface="Corbel"/>
              </a:defRPr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orbel"/>
                <a:ea typeface="Corbel"/>
                <a:cs typeface="Corbel"/>
                <a:sym typeface="Corbel"/>
              </a:defRPr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orbel"/>
                <a:ea typeface="Corbel"/>
                <a:cs typeface="Corbel"/>
                <a:sym typeface="Corbel"/>
              </a:defRPr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orbel"/>
                <a:ea typeface="Corbel"/>
                <a:cs typeface="Corbel"/>
                <a:sym typeface="Corbe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576" name="Google Shape;576;p53"/>
          <p:cNvCxnSpPr/>
          <p:nvPr/>
        </p:nvCxnSpPr>
        <p:spPr>
          <a:xfrm>
            <a:off x="4802105" y="5056594"/>
            <a:ext cx="2970895" cy="17999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77" name="Google Shape;577;p53"/>
          <p:cNvCxnSpPr/>
          <p:nvPr/>
        </p:nvCxnSpPr>
        <p:spPr>
          <a:xfrm>
            <a:off x="4802105" y="5056594"/>
            <a:ext cx="239117" cy="0"/>
          </a:xfrm>
          <a:prstGeom prst="straightConnector1">
            <a:avLst/>
          </a:prstGeom>
          <a:noFill/>
          <a:ln w="317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78" name="Google Shape;578;p53"/>
          <p:cNvSpPr txBox="1">
            <a:spLocks noGrp="1"/>
          </p:cNvSpPr>
          <p:nvPr>
            <p:ph type="body" idx="4"/>
          </p:nvPr>
        </p:nvSpPr>
        <p:spPr>
          <a:xfrm>
            <a:off x="4802106" y="4646559"/>
            <a:ext cx="2970894" cy="320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 cap="none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79" name="Google Shape;579;p53"/>
          <p:cNvSpPr txBox="1">
            <a:spLocks noGrp="1"/>
          </p:cNvSpPr>
          <p:nvPr>
            <p:ph type="body" idx="5"/>
          </p:nvPr>
        </p:nvSpPr>
        <p:spPr>
          <a:xfrm>
            <a:off x="4802105" y="5163779"/>
            <a:ext cx="2970895" cy="91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orbel"/>
                <a:ea typeface="Corbel"/>
                <a:cs typeface="Corbel"/>
                <a:sym typeface="Corbel"/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orbel"/>
                <a:ea typeface="Corbel"/>
                <a:cs typeface="Corbel"/>
                <a:sym typeface="Corbel"/>
              </a:defRPr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orbel"/>
                <a:ea typeface="Corbel"/>
                <a:cs typeface="Corbel"/>
                <a:sym typeface="Corbel"/>
              </a:defRPr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orbel"/>
                <a:ea typeface="Corbel"/>
                <a:cs typeface="Corbel"/>
                <a:sym typeface="Corbel"/>
              </a:defRPr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orbel"/>
                <a:ea typeface="Corbel"/>
                <a:cs typeface="Corbel"/>
                <a:sym typeface="Corbe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580" name="Google Shape;580;p53"/>
          <p:cNvCxnSpPr/>
          <p:nvPr/>
        </p:nvCxnSpPr>
        <p:spPr>
          <a:xfrm>
            <a:off x="8548005" y="3192992"/>
            <a:ext cx="2970895" cy="17999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81" name="Google Shape;581;p53"/>
          <p:cNvCxnSpPr/>
          <p:nvPr/>
        </p:nvCxnSpPr>
        <p:spPr>
          <a:xfrm>
            <a:off x="8548005" y="3192992"/>
            <a:ext cx="239117" cy="0"/>
          </a:xfrm>
          <a:prstGeom prst="straightConnector1">
            <a:avLst/>
          </a:prstGeom>
          <a:noFill/>
          <a:ln w="317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82" name="Google Shape;582;p53"/>
          <p:cNvSpPr txBox="1">
            <a:spLocks noGrp="1"/>
          </p:cNvSpPr>
          <p:nvPr>
            <p:ph type="body" idx="6"/>
          </p:nvPr>
        </p:nvSpPr>
        <p:spPr>
          <a:xfrm>
            <a:off x="8548006" y="2782957"/>
            <a:ext cx="2970894" cy="320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 cap="none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83" name="Google Shape;583;p53"/>
          <p:cNvSpPr txBox="1">
            <a:spLocks noGrp="1"/>
          </p:cNvSpPr>
          <p:nvPr>
            <p:ph type="body" idx="7"/>
          </p:nvPr>
        </p:nvSpPr>
        <p:spPr>
          <a:xfrm>
            <a:off x="8548005" y="3300177"/>
            <a:ext cx="2970895" cy="91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orbel"/>
                <a:ea typeface="Corbel"/>
                <a:cs typeface="Corbel"/>
                <a:sym typeface="Corbel"/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orbel"/>
                <a:ea typeface="Corbel"/>
                <a:cs typeface="Corbel"/>
                <a:sym typeface="Corbel"/>
              </a:defRPr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orbel"/>
                <a:ea typeface="Corbel"/>
                <a:cs typeface="Corbel"/>
                <a:sym typeface="Corbel"/>
              </a:defRPr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orbel"/>
                <a:ea typeface="Corbel"/>
                <a:cs typeface="Corbel"/>
                <a:sym typeface="Corbel"/>
              </a:defRPr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orbel"/>
                <a:ea typeface="Corbel"/>
                <a:cs typeface="Corbel"/>
                <a:sym typeface="Corbe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584" name="Google Shape;584;p53"/>
          <p:cNvCxnSpPr/>
          <p:nvPr/>
        </p:nvCxnSpPr>
        <p:spPr>
          <a:xfrm>
            <a:off x="8548005" y="5056594"/>
            <a:ext cx="2970895" cy="17999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85" name="Google Shape;585;p53"/>
          <p:cNvCxnSpPr/>
          <p:nvPr/>
        </p:nvCxnSpPr>
        <p:spPr>
          <a:xfrm>
            <a:off x="8548005" y="5056594"/>
            <a:ext cx="239117" cy="0"/>
          </a:xfrm>
          <a:prstGeom prst="straightConnector1">
            <a:avLst/>
          </a:prstGeom>
          <a:noFill/>
          <a:ln w="317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86" name="Google Shape;586;p53"/>
          <p:cNvSpPr txBox="1">
            <a:spLocks noGrp="1"/>
          </p:cNvSpPr>
          <p:nvPr>
            <p:ph type="body" idx="8"/>
          </p:nvPr>
        </p:nvSpPr>
        <p:spPr>
          <a:xfrm>
            <a:off x="8548006" y="4646559"/>
            <a:ext cx="2970894" cy="320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 cap="none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87" name="Google Shape;587;p53"/>
          <p:cNvSpPr txBox="1">
            <a:spLocks noGrp="1"/>
          </p:cNvSpPr>
          <p:nvPr>
            <p:ph type="body" idx="9"/>
          </p:nvPr>
        </p:nvSpPr>
        <p:spPr>
          <a:xfrm>
            <a:off x="8548005" y="5163779"/>
            <a:ext cx="2970895" cy="91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orbel"/>
                <a:ea typeface="Corbel"/>
                <a:cs typeface="Corbel"/>
                <a:sym typeface="Corbel"/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orbel"/>
                <a:ea typeface="Corbel"/>
                <a:cs typeface="Corbel"/>
                <a:sym typeface="Corbel"/>
              </a:defRPr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orbel"/>
                <a:ea typeface="Corbel"/>
                <a:cs typeface="Corbel"/>
                <a:sym typeface="Corbel"/>
              </a:defRPr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orbel"/>
                <a:ea typeface="Corbel"/>
                <a:cs typeface="Corbel"/>
                <a:sym typeface="Corbel"/>
              </a:defRPr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orbel"/>
                <a:ea typeface="Corbel"/>
                <a:cs typeface="Corbel"/>
                <a:sym typeface="Corbe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8" name="Google Shape;588;p53"/>
          <p:cNvSpPr txBox="1">
            <a:spLocks noGrp="1"/>
          </p:cNvSpPr>
          <p:nvPr>
            <p:ph type="dt" idx="10"/>
          </p:nvPr>
        </p:nvSpPr>
        <p:spPr>
          <a:xfrm>
            <a:off x="657225" y="6400800"/>
            <a:ext cx="27432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rbel"/>
                <a:ea typeface="Corbel"/>
                <a:cs typeface="Corbel"/>
                <a:sym typeface="Corbe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9" name="Google Shape;589;p53"/>
          <p:cNvSpPr txBox="1">
            <a:spLocks noGrp="1"/>
          </p:cNvSpPr>
          <p:nvPr>
            <p:ph type="ftr" idx="11"/>
          </p:nvPr>
        </p:nvSpPr>
        <p:spPr>
          <a:xfrm>
            <a:off x="380047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rbel"/>
                <a:ea typeface="Corbel"/>
                <a:cs typeface="Corbel"/>
                <a:sym typeface="Corbe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0" name="Google Shape;590;p53"/>
          <p:cNvSpPr txBox="1">
            <a:spLocks noGrp="1"/>
          </p:cNvSpPr>
          <p:nvPr>
            <p:ph type="sldNum" idx="12"/>
          </p:nvPr>
        </p:nvSpPr>
        <p:spPr>
          <a:xfrm>
            <a:off x="785812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lvl="1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lvl="2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lvl="3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lvl="4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lvl="5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lvl="6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lvl="7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lvl="8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5-item Lists">
  <p:cSld name="Title and 5-item Lists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54"/>
          <p:cNvSpPr/>
          <p:nvPr/>
        </p:nvSpPr>
        <p:spPr>
          <a:xfrm>
            <a:off x="9910514" y="4576513"/>
            <a:ext cx="2281486" cy="228148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593" name="Google Shape;593;p54"/>
          <p:cNvSpPr/>
          <p:nvPr/>
        </p:nvSpPr>
        <p:spPr>
          <a:xfrm rot="5400000">
            <a:off x="7617238" y="4569982"/>
            <a:ext cx="2281484" cy="2294546"/>
          </a:xfrm>
          <a:custGeom>
            <a:avLst/>
            <a:gdLst/>
            <a:ahLst/>
            <a:cxnLst/>
            <a:rect l="l" t="t" r="r" b="b"/>
            <a:pathLst>
              <a:path w="1973001" h="1973001" extrusionOk="0">
                <a:moveTo>
                  <a:pt x="0" y="0"/>
                </a:moveTo>
                <a:lnTo>
                  <a:pt x="1973001" y="0"/>
                </a:lnTo>
                <a:lnTo>
                  <a:pt x="1973001" y="19730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594" name="Google Shape;594;p54"/>
          <p:cNvSpPr/>
          <p:nvPr/>
        </p:nvSpPr>
        <p:spPr>
          <a:xfrm rot="-5400000">
            <a:off x="6007099" y="-6007099"/>
            <a:ext cx="177801" cy="1219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595" name="Google Shape;595;p54"/>
          <p:cNvSpPr/>
          <p:nvPr/>
        </p:nvSpPr>
        <p:spPr>
          <a:xfrm>
            <a:off x="660400" y="1853249"/>
            <a:ext cx="307937" cy="307937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596" name="Google Shape;596;p54"/>
          <p:cNvSpPr/>
          <p:nvPr/>
        </p:nvSpPr>
        <p:spPr>
          <a:xfrm>
            <a:off x="1" y="1853249"/>
            <a:ext cx="660400" cy="3079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597" name="Google Shape;597;p54"/>
          <p:cNvSpPr txBox="1">
            <a:spLocks noGrp="1"/>
          </p:cNvSpPr>
          <p:nvPr>
            <p:ph type="title"/>
          </p:nvPr>
        </p:nvSpPr>
        <p:spPr>
          <a:xfrm>
            <a:off x="1107420" y="1130299"/>
            <a:ext cx="8510403" cy="1142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entury Gothic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598" name="Google Shape;598;p54"/>
          <p:cNvCxnSpPr/>
          <p:nvPr/>
        </p:nvCxnSpPr>
        <p:spPr>
          <a:xfrm>
            <a:off x="1107420" y="3192992"/>
            <a:ext cx="2970895" cy="17999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99" name="Google Shape;599;p54"/>
          <p:cNvCxnSpPr/>
          <p:nvPr/>
        </p:nvCxnSpPr>
        <p:spPr>
          <a:xfrm>
            <a:off x="1107420" y="3192992"/>
            <a:ext cx="239117" cy="0"/>
          </a:xfrm>
          <a:prstGeom prst="straightConnector1">
            <a:avLst/>
          </a:prstGeom>
          <a:noFill/>
          <a:ln w="317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00" name="Google Shape;600;p54"/>
          <p:cNvSpPr txBox="1">
            <a:spLocks noGrp="1"/>
          </p:cNvSpPr>
          <p:nvPr>
            <p:ph type="body" idx="1"/>
          </p:nvPr>
        </p:nvSpPr>
        <p:spPr>
          <a:xfrm>
            <a:off x="1107421" y="2782957"/>
            <a:ext cx="2970894" cy="320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 cap="none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01" name="Google Shape;601;p54"/>
          <p:cNvSpPr txBox="1">
            <a:spLocks noGrp="1"/>
          </p:cNvSpPr>
          <p:nvPr>
            <p:ph type="body" idx="2"/>
          </p:nvPr>
        </p:nvSpPr>
        <p:spPr>
          <a:xfrm>
            <a:off x="1107420" y="3300177"/>
            <a:ext cx="2970895" cy="91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orbel"/>
                <a:ea typeface="Corbel"/>
                <a:cs typeface="Corbel"/>
                <a:sym typeface="Corbel"/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orbel"/>
                <a:ea typeface="Corbel"/>
                <a:cs typeface="Corbel"/>
                <a:sym typeface="Corbel"/>
              </a:defRPr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orbel"/>
                <a:ea typeface="Corbel"/>
                <a:cs typeface="Corbel"/>
                <a:sym typeface="Corbel"/>
              </a:defRPr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orbel"/>
                <a:ea typeface="Corbel"/>
                <a:cs typeface="Corbel"/>
                <a:sym typeface="Corbel"/>
              </a:defRPr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orbel"/>
                <a:ea typeface="Corbel"/>
                <a:cs typeface="Corbel"/>
                <a:sym typeface="Corbe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602" name="Google Shape;602;p54"/>
          <p:cNvCxnSpPr/>
          <p:nvPr/>
        </p:nvCxnSpPr>
        <p:spPr>
          <a:xfrm>
            <a:off x="4802105" y="3192992"/>
            <a:ext cx="2970895" cy="17999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03" name="Google Shape;603;p54"/>
          <p:cNvCxnSpPr/>
          <p:nvPr/>
        </p:nvCxnSpPr>
        <p:spPr>
          <a:xfrm>
            <a:off x="4802105" y="3192992"/>
            <a:ext cx="239117" cy="0"/>
          </a:xfrm>
          <a:prstGeom prst="straightConnector1">
            <a:avLst/>
          </a:prstGeom>
          <a:noFill/>
          <a:ln w="317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04" name="Google Shape;604;p54"/>
          <p:cNvSpPr txBox="1">
            <a:spLocks noGrp="1"/>
          </p:cNvSpPr>
          <p:nvPr>
            <p:ph type="body" idx="3"/>
          </p:nvPr>
        </p:nvSpPr>
        <p:spPr>
          <a:xfrm>
            <a:off x="4802106" y="2782957"/>
            <a:ext cx="2970894" cy="320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 cap="none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05" name="Google Shape;605;p54"/>
          <p:cNvSpPr txBox="1">
            <a:spLocks noGrp="1"/>
          </p:cNvSpPr>
          <p:nvPr>
            <p:ph type="body" idx="4"/>
          </p:nvPr>
        </p:nvSpPr>
        <p:spPr>
          <a:xfrm>
            <a:off x="4802105" y="3300177"/>
            <a:ext cx="2970895" cy="91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orbel"/>
                <a:ea typeface="Corbel"/>
                <a:cs typeface="Corbel"/>
                <a:sym typeface="Corbel"/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orbel"/>
                <a:ea typeface="Corbel"/>
                <a:cs typeface="Corbel"/>
                <a:sym typeface="Corbel"/>
              </a:defRPr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orbel"/>
                <a:ea typeface="Corbel"/>
                <a:cs typeface="Corbel"/>
                <a:sym typeface="Corbel"/>
              </a:defRPr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orbel"/>
                <a:ea typeface="Corbel"/>
                <a:cs typeface="Corbel"/>
                <a:sym typeface="Corbel"/>
              </a:defRPr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orbel"/>
                <a:ea typeface="Corbel"/>
                <a:cs typeface="Corbel"/>
                <a:sym typeface="Corbe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606" name="Google Shape;606;p54"/>
          <p:cNvCxnSpPr/>
          <p:nvPr/>
        </p:nvCxnSpPr>
        <p:spPr>
          <a:xfrm>
            <a:off x="8548005" y="3192992"/>
            <a:ext cx="2970895" cy="17999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07" name="Google Shape;607;p54"/>
          <p:cNvCxnSpPr/>
          <p:nvPr/>
        </p:nvCxnSpPr>
        <p:spPr>
          <a:xfrm>
            <a:off x="8548005" y="3192992"/>
            <a:ext cx="239117" cy="0"/>
          </a:xfrm>
          <a:prstGeom prst="straightConnector1">
            <a:avLst/>
          </a:prstGeom>
          <a:noFill/>
          <a:ln w="317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08" name="Google Shape;608;p54"/>
          <p:cNvSpPr txBox="1">
            <a:spLocks noGrp="1"/>
          </p:cNvSpPr>
          <p:nvPr>
            <p:ph type="body" idx="5"/>
          </p:nvPr>
        </p:nvSpPr>
        <p:spPr>
          <a:xfrm>
            <a:off x="8548006" y="2782957"/>
            <a:ext cx="2970894" cy="320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 cap="none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09" name="Google Shape;609;p54"/>
          <p:cNvSpPr txBox="1">
            <a:spLocks noGrp="1"/>
          </p:cNvSpPr>
          <p:nvPr>
            <p:ph type="body" idx="6"/>
          </p:nvPr>
        </p:nvSpPr>
        <p:spPr>
          <a:xfrm>
            <a:off x="8548005" y="3300177"/>
            <a:ext cx="2970895" cy="91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orbel"/>
                <a:ea typeface="Corbel"/>
                <a:cs typeface="Corbel"/>
                <a:sym typeface="Corbel"/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orbel"/>
                <a:ea typeface="Corbel"/>
                <a:cs typeface="Corbel"/>
                <a:sym typeface="Corbel"/>
              </a:defRPr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orbel"/>
                <a:ea typeface="Corbel"/>
                <a:cs typeface="Corbel"/>
                <a:sym typeface="Corbel"/>
              </a:defRPr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orbel"/>
                <a:ea typeface="Corbel"/>
                <a:cs typeface="Corbel"/>
                <a:sym typeface="Corbel"/>
              </a:defRPr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orbel"/>
                <a:ea typeface="Corbel"/>
                <a:cs typeface="Corbel"/>
                <a:sym typeface="Corbe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610" name="Google Shape;610;p54"/>
          <p:cNvCxnSpPr/>
          <p:nvPr/>
        </p:nvCxnSpPr>
        <p:spPr>
          <a:xfrm>
            <a:off x="1107420" y="5056594"/>
            <a:ext cx="2970895" cy="17999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11" name="Google Shape;611;p54"/>
          <p:cNvCxnSpPr/>
          <p:nvPr/>
        </p:nvCxnSpPr>
        <p:spPr>
          <a:xfrm>
            <a:off x="1107420" y="5056594"/>
            <a:ext cx="239117" cy="0"/>
          </a:xfrm>
          <a:prstGeom prst="straightConnector1">
            <a:avLst/>
          </a:prstGeom>
          <a:noFill/>
          <a:ln w="317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12" name="Google Shape;612;p54"/>
          <p:cNvSpPr txBox="1">
            <a:spLocks noGrp="1"/>
          </p:cNvSpPr>
          <p:nvPr>
            <p:ph type="body" idx="7"/>
          </p:nvPr>
        </p:nvSpPr>
        <p:spPr>
          <a:xfrm>
            <a:off x="1107421" y="4646559"/>
            <a:ext cx="2970894" cy="320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 cap="none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13" name="Google Shape;613;p54"/>
          <p:cNvSpPr txBox="1">
            <a:spLocks noGrp="1"/>
          </p:cNvSpPr>
          <p:nvPr>
            <p:ph type="body" idx="8"/>
          </p:nvPr>
        </p:nvSpPr>
        <p:spPr>
          <a:xfrm>
            <a:off x="1107420" y="5163779"/>
            <a:ext cx="2970895" cy="91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orbel"/>
                <a:ea typeface="Corbel"/>
                <a:cs typeface="Corbel"/>
                <a:sym typeface="Corbel"/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orbel"/>
                <a:ea typeface="Corbel"/>
                <a:cs typeface="Corbel"/>
                <a:sym typeface="Corbel"/>
              </a:defRPr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orbel"/>
                <a:ea typeface="Corbel"/>
                <a:cs typeface="Corbel"/>
                <a:sym typeface="Corbel"/>
              </a:defRPr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orbel"/>
                <a:ea typeface="Corbel"/>
                <a:cs typeface="Corbel"/>
                <a:sym typeface="Corbel"/>
              </a:defRPr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orbel"/>
                <a:ea typeface="Corbel"/>
                <a:cs typeface="Corbel"/>
                <a:sym typeface="Corbe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614" name="Google Shape;614;p54"/>
          <p:cNvCxnSpPr/>
          <p:nvPr/>
        </p:nvCxnSpPr>
        <p:spPr>
          <a:xfrm>
            <a:off x="4802105" y="5056594"/>
            <a:ext cx="2970895" cy="17999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15" name="Google Shape;615;p54"/>
          <p:cNvCxnSpPr/>
          <p:nvPr/>
        </p:nvCxnSpPr>
        <p:spPr>
          <a:xfrm>
            <a:off x="4802105" y="5056594"/>
            <a:ext cx="239117" cy="0"/>
          </a:xfrm>
          <a:prstGeom prst="straightConnector1">
            <a:avLst/>
          </a:prstGeom>
          <a:noFill/>
          <a:ln w="317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16" name="Google Shape;616;p54"/>
          <p:cNvSpPr txBox="1">
            <a:spLocks noGrp="1"/>
          </p:cNvSpPr>
          <p:nvPr>
            <p:ph type="body" idx="9"/>
          </p:nvPr>
        </p:nvSpPr>
        <p:spPr>
          <a:xfrm>
            <a:off x="4802106" y="4646559"/>
            <a:ext cx="2970894" cy="320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 cap="none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17" name="Google Shape;617;p54"/>
          <p:cNvSpPr txBox="1">
            <a:spLocks noGrp="1"/>
          </p:cNvSpPr>
          <p:nvPr>
            <p:ph type="body" idx="13"/>
          </p:nvPr>
        </p:nvSpPr>
        <p:spPr>
          <a:xfrm>
            <a:off x="4802105" y="5163779"/>
            <a:ext cx="2970895" cy="91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orbel"/>
                <a:ea typeface="Corbel"/>
                <a:cs typeface="Corbel"/>
                <a:sym typeface="Corbel"/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orbel"/>
                <a:ea typeface="Corbel"/>
                <a:cs typeface="Corbel"/>
                <a:sym typeface="Corbel"/>
              </a:defRPr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orbel"/>
                <a:ea typeface="Corbel"/>
                <a:cs typeface="Corbel"/>
                <a:sym typeface="Corbel"/>
              </a:defRPr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orbel"/>
                <a:ea typeface="Corbel"/>
                <a:cs typeface="Corbel"/>
                <a:sym typeface="Corbel"/>
              </a:defRPr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orbel"/>
                <a:ea typeface="Corbel"/>
                <a:cs typeface="Corbel"/>
                <a:sym typeface="Corbe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8" name="Google Shape;618;p54"/>
          <p:cNvSpPr txBox="1">
            <a:spLocks noGrp="1"/>
          </p:cNvSpPr>
          <p:nvPr>
            <p:ph type="dt" idx="10"/>
          </p:nvPr>
        </p:nvSpPr>
        <p:spPr>
          <a:xfrm>
            <a:off x="657225" y="6400800"/>
            <a:ext cx="27432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rbel"/>
                <a:ea typeface="Corbel"/>
                <a:cs typeface="Corbel"/>
                <a:sym typeface="Corbe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9" name="Google Shape;619;p54"/>
          <p:cNvSpPr txBox="1">
            <a:spLocks noGrp="1"/>
          </p:cNvSpPr>
          <p:nvPr>
            <p:ph type="ftr" idx="11"/>
          </p:nvPr>
        </p:nvSpPr>
        <p:spPr>
          <a:xfrm>
            <a:off x="380047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rbel"/>
                <a:ea typeface="Corbel"/>
                <a:cs typeface="Corbel"/>
                <a:sym typeface="Corbe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0" name="Google Shape;620;p54"/>
          <p:cNvSpPr txBox="1">
            <a:spLocks noGrp="1"/>
          </p:cNvSpPr>
          <p:nvPr>
            <p:ph type="sldNum" idx="12"/>
          </p:nvPr>
        </p:nvSpPr>
        <p:spPr>
          <a:xfrm>
            <a:off x="785812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lvl="1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lvl="2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lvl="3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lvl="4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lvl="5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lvl="6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lvl="7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lvl="8" indent="0" algn="r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55"/>
          <p:cNvSpPr/>
          <p:nvPr/>
        </p:nvSpPr>
        <p:spPr>
          <a:xfrm>
            <a:off x="844000" y="6026081"/>
            <a:ext cx="654518" cy="654518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623" name="Google Shape;623;p55"/>
          <p:cNvSpPr/>
          <p:nvPr/>
        </p:nvSpPr>
        <p:spPr>
          <a:xfrm>
            <a:off x="189482" y="6026080"/>
            <a:ext cx="654518" cy="6545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624" name="Google Shape;624;p55"/>
          <p:cNvSpPr txBox="1">
            <a:spLocks noGrp="1"/>
          </p:cNvSpPr>
          <p:nvPr>
            <p:ph type="title"/>
          </p:nvPr>
        </p:nvSpPr>
        <p:spPr>
          <a:xfrm>
            <a:off x="844000" y="831919"/>
            <a:ext cx="3595634" cy="1757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entury Gothic"/>
              <a:buNone/>
              <a:defRPr sz="2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5" name="Google Shape;625;p55"/>
          <p:cNvSpPr txBox="1">
            <a:spLocks noGrp="1"/>
          </p:cNvSpPr>
          <p:nvPr>
            <p:ph type="body" idx="1"/>
          </p:nvPr>
        </p:nvSpPr>
        <p:spPr>
          <a:xfrm>
            <a:off x="844000" y="2724912"/>
            <a:ext cx="3595634" cy="33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6" name="Google Shape;626;p55"/>
          <p:cNvSpPr txBox="1">
            <a:spLocks noGrp="1"/>
          </p:cNvSpPr>
          <p:nvPr>
            <p:ph type="body" idx="2"/>
          </p:nvPr>
        </p:nvSpPr>
        <p:spPr>
          <a:xfrm>
            <a:off x="4907742" y="831919"/>
            <a:ext cx="6440258" cy="519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27" name="Google Shape;627;p55"/>
          <p:cNvSpPr txBox="1">
            <a:spLocks noGrp="1"/>
          </p:cNvSpPr>
          <p:nvPr>
            <p:ph type="dt" idx="10"/>
          </p:nvPr>
        </p:nvSpPr>
        <p:spPr>
          <a:xfrm>
            <a:off x="657225" y="168401"/>
            <a:ext cx="27432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8" name="Google Shape;628;p55"/>
          <p:cNvSpPr txBox="1">
            <a:spLocks noGrp="1"/>
          </p:cNvSpPr>
          <p:nvPr>
            <p:ph type="ftr" idx="11"/>
          </p:nvPr>
        </p:nvSpPr>
        <p:spPr>
          <a:xfrm>
            <a:off x="380047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9" name="Google Shape;629;p55"/>
          <p:cNvSpPr txBox="1">
            <a:spLocks noGrp="1"/>
          </p:cNvSpPr>
          <p:nvPr>
            <p:ph type="sldNum" idx="12"/>
          </p:nvPr>
        </p:nvSpPr>
        <p:spPr>
          <a:xfrm>
            <a:off x="785812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630" name="Google Shape;630;p55"/>
          <p:cNvSpPr/>
          <p:nvPr/>
        </p:nvSpPr>
        <p:spPr>
          <a:xfrm flipH="1">
            <a:off x="11348000" y="177400"/>
            <a:ext cx="654518" cy="6545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631" name="Google Shape;631;p55"/>
          <p:cNvSpPr/>
          <p:nvPr/>
        </p:nvSpPr>
        <p:spPr>
          <a:xfrm flipH="1">
            <a:off x="10693482" y="177401"/>
            <a:ext cx="654518" cy="654518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p56"/>
          <p:cNvSpPr/>
          <p:nvPr/>
        </p:nvSpPr>
        <p:spPr>
          <a:xfrm>
            <a:off x="844000" y="6026081"/>
            <a:ext cx="654518" cy="654518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634" name="Google Shape;634;p56"/>
          <p:cNvSpPr/>
          <p:nvPr/>
        </p:nvSpPr>
        <p:spPr>
          <a:xfrm>
            <a:off x="189482" y="6026080"/>
            <a:ext cx="654518" cy="6545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635" name="Google Shape;635;p56"/>
          <p:cNvSpPr txBox="1">
            <a:spLocks noGrp="1"/>
          </p:cNvSpPr>
          <p:nvPr>
            <p:ph type="title"/>
          </p:nvPr>
        </p:nvSpPr>
        <p:spPr>
          <a:xfrm>
            <a:off x="844000" y="831919"/>
            <a:ext cx="3595634" cy="2212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entury Gothic"/>
              <a:buNone/>
              <a:defRPr sz="2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6" name="Google Shape;636;p56"/>
          <p:cNvSpPr txBox="1">
            <a:spLocks noGrp="1"/>
          </p:cNvSpPr>
          <p:nvPr>
            <p:ph type="body" idx="1"/>
          </p:nvPr>
        </p:nvSpPr>
        <p:spPr>
          <a:xfrm>
            <a:off x="849024" y="3260034"/>
            <a:ext cx="3585586" cy="2766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37" name="Google Shape;637;p56"/>
          <p:cNvSpPr>
            <a:spLocks noGrp="1"/>
          </p:cNvSpPr>
          <p:nvPr>
            <p:ph type="pic" idx="2"/>
          </p:nvPr>
        </p:nvSpPr>
        <p:spPr>
          <a:xfrm>
            <a:off x="5063319" y="831919"/>
            <a:ext cx="6284681" cy="5194161"/>
          </a:xfrm>
          <a:prstGeom prst="rect">
            <a:avLst/>
          </a:prstGeom>
          <a:noFill/>
          <a:ln>
            <a:noFill/>
          </a:ln>
        </p:spPr>
      </p:sp>
      <p:sp>
        <p:nvSpPr>
          <p:cNvPr id="638" name="Google Shape;638;p56"/>
          <p:cNvSpPr txBox="1">
            <a:spLocks noGrp="1"/>
          </p:cNvSpPr>
          <p:nvPr>
            <p:ph type="dt" idx="10"/>
          </p:nvPr>
        </p:nvSpPr>
        <p:spPr>
          <a:xfrm>
            <a:off x="657225" y="168401"/>
            <a:ext cx="27432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9" name="Google Shape;639;p56"/>
          <p:cNvSpPr txBox="1">
            <a:spLocks noGrp="1"/>
          </p:cNvSpPr>
          <p:nvPr>
            <p:ph type="ftr" idx="11"/>
          </p:nvPr>
        </p:nvSpPr>
        <p:spPr>
          <a:xfrm>
            <a:off x="380047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0" name="Google Shape;640;p56"/>
          <p:cNvSpPr txBox="1">
            <a:spLocks noGrp="1"/>
          </p:cNvSpPr>
          <p:nvPr>
            <p:ph type="sldNum" idx="12"/>
          </p:nvPr>
        </p:nvSpPr>
        <p:spPr>
          <a:xfrm>
            <a:off x="785812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641" name="Google Shape;641;p56"/>
          <p:cNvSpPr/>
          <p:nvPr/>
        </p:nvSpPr>
        <p:spPr>
          <a:xfrm flipH="1">
            <a:off x="11348000" y="177400"/>
            <a:ext cx="654518" cy="6545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642" name="Google Shape;642;p56"/>
          <p:cNvSpPr/>
          <p:nvPr/>
        </p:nvSpPr>
        <p:spPr>
          <a:xfrm flipH="1">
            <a:off x="10693482" y="177401"/>
            <a:ext cx="654518" cy="654518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clusion 2">
  <p:cSld name="Conclusion 2">
    <p:bg>
      <p:bgPr>
        <a:solidFill>
          <a:srgbClr val="0093CF"/>
        </a:solidFill>
        <a:effectLst/>
      </p:bgPr>
    </p:bg>
    <p:spTree>
      <p:nvGrpSpPr>
        <p:cNvPr id="1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57"/>
          <p:cNvSpPr txBox="1">
            <a:spLocks noGrp="1"/>
          </p:cNvSpPr>
          <p:nvPr>
            <p:ph type="title"/>
          </p:nvPr>
        </p:nvSpPr>
        <p:spPr>
          <a:xfrm>
            <a:off x="847175" y="831919"/>
            <a:ext cx="7342307" cy="1791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entury Gothic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5" name="Google Shape;645;p57"/>
          <p:cNvSpPr txBox="1">
            <a:spLocks noGrp="1"/>
          </p:cNvSpPr>
          <p:nvPr>
            <p:ph type="body" idx="1"/>
          </p:nvPr>
        </p:nvSpPr>
        <p:spPr>
          <a:xfrm>
            <a:off x="860427" y="3280496"/>
            <a:ext cx="10504000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50"/>
              <a:buNone/>
              <a:defRPr sz="105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50"/>
              <a:buNone/>
              <a:defRPr sz="105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46" name="Google Shape;646;p57"/>
          <p:cNvSpPr txBox="1">
            <a:spLocks noGrp="1"/>
          </p:cNvSpPr>
          <p:nvPr>
            <p:ph type="dt" idx="10"/>
          </p:nvPr>
        </p:nvSpPr>
        <p:spPr>
          <a:xfrm>
            <a:off x="657225" y="6400800"/>
            <a:ext cx="27432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7" name="Google Shape;647;p57"/>
          <p:cNvSpPr txBox="1">
            <a:spLocks noGrp="1"/>
          </p:cNvSpPr>
          <p:nvPr>
            <p:ph type="ftr" idx="11"/>
          </p:nvPr>
        </p:nvSpPr>
        <p:spPr>
          <a:xfrm>
            <a:off x="380047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8" name="Google Shape;648;p57"/>
          <p:cNvSpPr txBox="1">
            <a:spLocks noGrp="1"/>
          </p:cNvSpPr>
          <p:nvPr>
            <p:ph type="sldNum" idx="12"/>
          </p:nvPr>
        </p:nvSpPr>
        <p:spPr>
          <a:xfrm>
            <a:off x="785812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649" name="Google Shape;649;p57"/>
          <p:cNvSpPr/>
          <p:nvPr/>
        </p:nvSpPr>
        <p:spPr>
          <a:xfrm>
            <a:off x="10533346" y="831920"/>
            <a:ext cx="831082" cy="831082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650" name="Google Shape;650;p57"/>
          <p:cNvSpPr/>
          <p:nvPr/>
        </p:nvSpPr>
        <p:spPr>
          <a:xfrm>
            <a:off x="9702264" y="831920"/>
            <a:ext cx="831082" cy="831082"/>
          </a:xfrm>
          <a:prstGeom prst="rect">
            <a:avLst/>
          </a:prstGeom>
          <a:solidFill>
            <a:srgbClr val="C4E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clusion 3">
  <p:cSld name="Conclusion 3">
    <p:bg>
      <p:bgPr>
        <a:solidFill>
          <a:srgbClr val="0093CF"/>
        </a:solidFill>
        <a:effectLst/>
      </p:bgPr>
    </p:bg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p58"/>
          <p:cNvSpPr/>
          <p:nvPr/>
        </p:nvSpPr>
        <p:spPr>
          <a:xfrm flipH="1">
            <a:off x="9592226" y="4576512"/>
            <a:ext cx="2281488" cy="2281488"/>
          </a:xfrm>
          <a:prstGeom prst="rect">
            <a:avLst/>
          </a:prstGeom>
          <a:solidFill>
            <a:srgbClr val="D0F1F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653" name="Google Shape;653;p58"/>
          <p:cNvSpPr txBox="1">
            <a:spLocks noGrp="1"/>
          </p:cNvSpPr>
          <p:nvPr>
            <p:ph type="title"/>
          </p:nvPr>
        </p:nvSpPr>
        <p:spPr>
          <a:xfrm>
            <a:off x="844000" y="1627318"/>
            <a:ext cx="8430767" cy="1842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entury Gothic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4" name="Google Shape;654;p58"/>
          <p:cNvSpPr txBox="1">
            <a:spLocks noGrp="1"/>
          </p:cNvSpPr>
          <p:nvPr>
            <p:ph type="body" idx="1"/>
          </p:nvPr>
        </p:nvSpPr>
        <p:spPr>
          <a:xfrm>
            <a:off x="844128" y="3622674"/>
            <a:ext cx="8430639" cy="1279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50"/>
              <a:buNone/>
              <a:defRPr sz="105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5" name="Google Shape;655;p58"/>
          <p:cNvSpPr txBox="1">
            <a:spLocks noGrp="1"/>
          </p:cNvSpPr>
          <p:nvPr>
            <p:ph type="dt" idx="10"/>
          </p:nvPr>
        </p:nvSpPr>
        <p:spPr>
          <a:xfrm>
            <a:off x="657225" y="6400800"/>
            <a:ext cx="27432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6" name="Google Shape;656;p58"/>
          <p:cNvSpPr txBox="1">
            <a:spLocks noGrp="1"/>
          </p:cNvSpPr>
          <p:nvPr>
            <p:ph type="ftr" idx="11"/>
          </p:nvPr>
        </p:nvSpPr>
        <p:spPr>
          <a:xfrm>
            <a:off x="380047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7" name="Google Shape;657;p58"/>
          <p:cNvSpPr txBox="1">
            <a:spLocks noGrp="1"/>
          </p:cNvSpPr>
          <p:nvPr>
            <p:ph type="sldNum" idx="12"/>
          </p:nvPr>
        </p:nvSpPr>
        <p:spPr>
          <a:xfrm>
            <a:off x="785812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658" name="Google Shape;658;p58"/>
          <p:cNvSpPr/>
          <p:nvPr/>
        </p:nvSpPr>
        <p:spPr>
          <a:xfrm flipH="1">
            <a:off x="9592226" y="2294706"/>
            <a:ext cx="2281486" cy="2281487"/>
          </a:xfrm>
          <a:prstGeom prst="ellipse">
            <a:avLst/>
          </a:prstGeom>
          <a:solidFill>
            <a:srgbClr val="72D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clusion">
  <p:cSld name="Conclusion">
    <p:spTree>
      <p:nvGrpSpPr>
        <p:cNvPr id="1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p59"/>
          <p:cNvSpPr/>
          <p:nvPr/>
        </p:nvSpPr>
        <p:spPr>
          <a:xfrm>
            <a:off x="9910514" y="4576513"/>
            <a:ext cx="2281486" cy="228148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661" name="Google Shape;661;p59"/>
          <p:cNvSpPr txBox="1">
            <a:spLocks noGrp="1"/>
          </p:cNvSpPr>
          <p:nvPr>
            <p:ph type="title"/>
          </p:nvPr>
        </p:nvSpPr>
        <p:spPr>
          <a:xfrm>
            <a:off x="7195126" y="430370"/>
            <a:ext cx="4323773" cy="3990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entury Gothic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2" name="Google Shape;662;p59" descr="A man in a suit is looking at a smartphone."/>
          <p:cNvSpPr>
            <a:spLocks noGrp="1"/>
          </p:cNvSpPr>
          <p:nvPr>
            <p:ph type="pic" idx="2"/>
          </p:nvPr>
        </p:nvSpPr>
        <p:spPr>
          <a:xfrm>
            <a:off x="0" y="0"/>
            <a:ext cx="9858625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663" name="Google Shape;663;p59"/>
          <p:cNvSpPr txBox="1">
            <a:spLocks noGrp="1"/>
          </p:cNvSpPr>
          <p:nvPr>
            <p:ph type="dt" idx="10"/>
          </p:nvPr>
        </p:nvSpPr>
        <p:spPr>
          <a:xfrm>
            <a:off x="657225" y="6400800"/>
            <a:ext cx="27432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4" name="Google Shape;664;p59"/>
          <p:cNvSpPr txBox="1">
            <a:spLocks noGrp="1"/>
          </p:cNvSpPr>
          <p:nvPr>
            <p:ph type="ftr" idx="11"/>
          </p:nvPr>
        </p:nvSpPr>
        <p:spPr>
          <a:xfrm>
            <a:off x="380047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5" name="Google Shape;665;p59"/>
          <p:cNvSpPr txBox="1">
            <a:spLocks noGrp="1"/>
          </p:cNvSpPr>
          <p:nvPr>
            <p:ph type="sldNum" idx="12"/>
          </p:nvPr>
        </p:nvSpPr>
        <p:spPr>
          <a:xfrm>
            <a:off x="785812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666" name="Google Shape;666;p59"/>
          <p:cNvSpPr/>
          <p:nvPr/>
        </p:nvSpPr>
        <p:spPr>
          <a:xfrm rot="5400000">
            <a:off x="7617238" y="4569982"/>
            <a:ext cx="2281484" cy="2294546"/>
          </a:xfrm>
          <a:custGeom>
            <a:avLst/>
            <a:gdLst/>
            <a:ahLst/>
            <a:cxnLst/>
            <a:rect l="l" t="t" r="r" b="b"/>
            <a:pathLst>
              <a:path w="1973001" h="1973001" extrusionOk="0">
                <a:moveTo>
                  <a:pt x="0" y="0"/>
                </a:moveTo>
                <a:lnTo>
                  <a:pt x="1973001" y="0"/>
                </a:lnTo>
                <a:lnTo>
                  <a:pt x="1973001" y="19730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Only (Max)">
  <p:cSld name="Content Only (Max)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7"/>
          <p:cNvSpPr txBox="1">
            <a:spLocks noGrp="1"/>
          </p:cNvSpPr>
          <p:nvPr>
            <p:ph type="title"/>
          </p:nvPr>
        </p:nvSpPr>
        <p:spPr>
          <a:xfrm>
            <a:off x="841248" y="-1325880"/>
            <a:ext cx="10515600" cy="1325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entury Gothic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7"/>
          <p:cNvSpPr txBox="1">
            <a:spLocks noGrp="1"/>
          </p:cNvSpPr>
          <p:nvPr>
            <p:ph type="body" idx="1"/>
          </p:nvPr>
        </p:nvSpPr>
        <p:spPr>
          <a:xfrm>
            <a:off x="318799" y="407712"/>
            <a:ext cx="11554400" cy="5827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5" name="Google Shape;95;p7"/>
          <p:cNvSpPr txBox="1">
            <a:spLocks noGrp="1"/>
          </p:cNvSpPr>
          <p:nvPr>
            <p:ph type="dt" idx="10"/>
          </p:nvPr>
        </p:nvSpPr>
        <p:spPr>
          <a:xfrm>
            <a:off x="657225" y="6400800"/>
            <a:ext cx="27432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7"/>
          <p:cNvSpPr txBox="1">
            <a:spLocks noGrp="1"/>
          </p:cNvSpPr>
          <p:nvPr>
            <p:ph type="ftr" idx="11"/>
          </p:nvPr>
        </p:nvSpPr>
        <p:spPr>
          <a:xfrm>
            <a:off x="380047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7"/>
          <p:cNvSpPr txBox="1">
            <a:spLocks noGrp="1"/>
          </p:cNvSpPr>
          <p:nvPr>
            <p:ph type="sldNum" idx="12"/>
          </p:nvPr>
        </p:nvSpPr>
        <p:spPr>
          <a:xfrm>
            <a:off x="785812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8"/>
          <p:cNvSpPr txBox="1">
            <a:spLocks noGrp="1"/>
          </p:cNvSpPr>
          <p:nvPr>
            <p:ph type="dt" idx="10"/>
          </p:nvPr>
        </p:nvSpPr>
        <p:spPr>
          <a:xfrm>
            <a:off x="657225" y="6400800"/>
            <a:ext cx="27432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8"/>
          <p:cNvSpPr txBox="1">
            <a:spLocks noGrp="1"/>
          </p:cNvSpPr>
          <p:nvPr>
            <p:ph type="ftr" idx="11"/>
          </p:nvPr>
        </p:nvSpPr>
        <p:spPr>
          <a:xfrm>
            <a:off x="380047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8"/>
          <p:cNvSpPr txBox="1">
            <a:spLocks noGrp="1"/>
          </p:cNvSpPr>
          <p:nvPr>
            <p:ph type="sldNum" idx="12"/>
          </p:nvPr>
        </p:nvSpPr>
        <p:spPr>
          <a:xfrm>
            <a:off x="785812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1">
  <p:cSld name="Title 1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9"/>
          <p:cNvSpPr/>
          <p:nvPr/>
        </p:nvSpPr>
        <p:spPr>
          <a:xfrm flipH="1">
            <a:off x="10122840" y="3949841"/>
            <a:ext cx="2069156" cy="29081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04" name="Google Shape;104;p9"/>
          <p:cNvSpPr txBox="1">
            <a:spLocks noGrp="1"/>
          </p:cNvSpPr>
          <p:nvPr>
            <p:ph type="ctrTitle"/>
          </p:nvPr>
        </p:nvSpPr>
        <p:spPr>
          <a:xfrm>
            <a:off x="657225" y="548642"/>
            <a:ext cx="7342974" cy="3635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entury Gothic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9"/>
          <p:cNvSpPr txBox="1">
            <a:spLocks noGrp="1"/>
          </p:cNvSpPr>
          <p:nvPr>
            <p:ph type="subTitle" idx="1"/>
          </p:nvPr>
        </p:nvSpPr>
        <p:spPr>
          <a:xfrm>
            <a:off x="642248" y="4473553"/>
            <a:ext cx="6534481" cy="1545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/>
            </a:lvl1pPr>
            <a:lvl2pPr lvl="1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06" name="Google Shape;106;p9"/>
          <p:cNvSpPr txBox="1">
            <a:spLocks noGrp="1"/>
          </p:cNvSpPr>
          <p:nvPr>
            <p:ph type="dt" idx="10"/>
          </p:nvPr>
        </p:nvSpPr>
        <p:spPr>
          <a:xfrm>
            <a:off x="642248" y="6400800"/>
            <a:ext cx="27432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ftr" idx="11"/>
          </p:nvPr>
        </p:nvSpPr>
        <p:spPr>
          <a:xfrm>
            <a:off x="380047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9"/>
          <p:cNvSpPr txBox="1">
            <a:spLocks noGrp="1"/>
          </p:cNvSpPr>
          <p:nvPr>
            <p:ph type="sldNum" idx="12"/>
          </p:nvPr>
        </p:nvSpPr>
        <p:spPr>
          <a:xfrm>
            <a:off x="785812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109" name="Google Shape;109;p9"/>
          <p:cNvSpPr/>
          <p:nvPr/>
        </p:nvSpPr>
        <p:spPr>
          <a:xfrm>
            <a:off x="10222717" y="0"/>
            <a:ext cx="1969281" cy="1880686"/>
          </a:xfrm>
          <a:custGeom>
            <a:avLst/>
            <a:gdLst/>
            <a:ahLst/>
            <a:cxnLst/>
            <a:rect l="l" t="t" r="r" b="b"/>
            <a:pathLst>
              <a:path w="1973001" h="1973001" extrusionOk="0">
                <a:moveTo>
                  <a:pt x="0" y="0"/>
                </a:moveTo>
                <a:lnTo>
                  <a:pt x="1973001" y="0"/>
                </a:lnTo>
                <a:lnTo>
                  <a:pt x="1973001" y="19730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10" name="Google Shape;110;p9"/>
          <p:cNvSpPr/>
          <p:nvPr/>
        </p:nvSpPr>
        <p:spPr>
          <a:xfrm flipH="1">
            <a:off x="10122846" y="1880686"/>
            <a:ext cx="2069153" cy="206915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11" name="Google Shape;111;p9"/>
          <p:cNvSpPr/>
          <p:nvPr/>
        </p:nvSpPr>
        <p:spPr>
          <a:xfrm flipH="1">
            <a:off x="8153560" y="4795948"/>
            <a:ext cx="1969280" cy="206915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12" name="Google Shape;112;p9"/>
          <p:cNvSpPr txBox="1">
            <a:spLocks noGrp="1"/>
          </p:cNvSpPr>
          <p:nvPr>
            <p:ph type="body" idx="2"/>
          </p:nvPr>
        </p:nvSpPr>
        <p:spPr>
          <a:xfrm>
            <a:off x="642248" y="6054512"/>
            <a:ext cx="2465836" cy="314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2">
  <p:cSld name="Title 2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0"/>
          <p:cNvSpPr/>
          <p:nvPr/>
        </p:nvSpPr>
        <p:spPr>
          <a:xfrm flipH="1">
            <a:off x="10122840" y="3949841"/>
            <a:ext cx="2069156" cy="29081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15" name="Google Shape;115;p10"/>
          <p:cNvSpPr txBox="1">
            <a:spLocks noGrp="1"/>
          </p:cNvSpPr>
          <p:nvPr>
            <p:ph type="ctrTitle"/>
          </p:nvPr>
        </p:nvSpPr>
        <p:spPr>
          <a:xfrm>
            <a:off x="660400" y="854239"/>
            <a:ext cx="7833895" cy="35926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entury Gothic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10"/>
          <p:cNvSpPr txBox="1">
            <a:spLocks noGrp="1"/>
          </p:cNvSpPr>
          <p:nvPr>
            <p:ph type="subTitle" idx="1"/>
          </p:nvPr>
        </p:nvSpPr>
        <p:spPr>
          <a:xfrm>
            <a:off x="657225" y="4617138"/>
            <a:ext cx="7376609" cy="1014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/>
            </a:lvl1pPr>
            <a:lvl2pPr lvl="1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17" name="Google Shape;117;p10"/>
          <p:cNvSpPr txBox="1">
            <a:spLocks noGrp="1"/>
          </p:cNvSpPr>
          <p:nvPr>
            <p:ph type="dt" idx="10"/>
          </p:nvPr>
        </p:nvSpPr>
        <p:spPr>
          <a:xfrm>
            <a:off x="657225" y="6400800"/>
            <a:ext cx="27432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10"/>
          <p:cNvSpPr txBox="1">
            <a:spLocks noGrp="1"/>
          </p:cNvSpPr>
          <p:nvPr>
            <p:ph type="ftr" idx="11"/>
          </p:nvPr>
        </p:nvSpPr>
        <p:spPr>
          <a:xfrm>
            <a:off x="380047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10"/>
          <p:cNvSpPr txBox="1">
            <a:spLocks noGrp="1"/>
          </p:cNvSpPr>
          <p:nvPr>
            <p:ph type="sldNum" idx="12"/>
          </p:nvPr>
        </p:nvSpPr>
        <p:spPr>
          <a:xfrm>
            <a:off x="785812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120" name="Google Shape;120;p10"/>
          <p:cNvSpPr/>
          <p:nvPr/>
        </p:nvSpPr>
        <p:spPr>
          <a:xfrm flipH="1">
            <a:off x="10122846" y="1880686"/>
            <a:ext cx="2069153" cy="206915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21" name="Google Shape;121;p10"/>
          <p:cNvSpPr/>
          <p:nvPr/>
        </p:nvSpPr>
        <p:spPr>
          <a:xfrm>
            <a:off x="10222717" y="0"/>
            <a:ext cx="1969281" cy="1880686"/>
          </a:xfrm>
          <a:custGeom>
            <a:avLst/>
            <a:gdLst/>
            <a:ahLst/>
            <a:cxnLst/>
            <a:rect l="l" t="t" r="r" b="b"/>
            <a:pathLst>
              <a:path w="1973001" h="1973001" extrusionOk="0">
                <a:moveTo>
                  <a:pt x="0" y="0"/>
                </a:moveTo>
                <a:lnTo>
                  <a:pt x="1973001" y="0"/>
                </a:lnTo>
                <a:lnTo>
                  <a:pt x="1973001" y="19730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22" name="Google Shape;122;p10"/>
          <p:cNvSpPr/>
          <p:nvPr/>
        </p:nvSpPr>
        <p:spPr>
          <a:xfrm flipH="1">
            <a:off x="8153560" y="4795948"/>
            <a:ext cx="1969280" cy="206915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23" name="Google Shape;123;p10"/>
          <p:cNvSpPr txBox="1">
            <a:spLocks noGrp="1"/>
          </p:cNvSpPr>
          <p:nvPr>
            <p:ph type="body" idx="2"/>
          </p:nvPr>
        </p:nvSpPr>
        <p:spPr>
          <a:xfrm>
            <a:off x="657225" y="5684986"/>
            <a:ext cx="2465836" cy="314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60400" y="128587"/>
            <a:ext cx="10858500" cy="900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entury Gothic"/>
              <a:buNone/>
              <a:defRPr sz="28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60400" y="1130300"/>
            <a:ext cx="10858500" cy="50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914400" marR="0" lvl="1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371600" marR="0" lvl="2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828800" marR="0" lvl="3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2286000" marR="0" lvl="4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sldNum" idx="12"/>
          </p:nvPr>
        </p:nvSpPr>
        <p:spPr>
          <a:xfrm>
            <a:off x="785812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800475" y="6400800"/>
            <a:ext cx="3657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dt" idx="10"/>
          </p:nvPr>
        </p:nvSpPr>
        <p:spPr>
          <a:xfrm>
            <a:off x="657225" y="6400800"/>
            <a:ext cx="27432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  <p:sldLayoutId id="2147483685" r:id="rId38"/>
    <p:sldLayoutId id="2147483686" r:id="rId39"/>
    <p:sldLayoutId id="2147483687" r:id="rId40"/>
    <p:sldLayoutId id="2147483688" r:id="rId41"/>
    <p:sldLayoutId id="2147483689" r:id="rId42"/>
    <p:sldLayoutId id="2147483690" r:id="rId43"/>
    <p:sldLayoutId id="2147483691" r:id="rId44"/>
    <p:sldLayoutId id="2147483692" r:id="rId45"/>
    <p:sldLayoutId id="2147483693" r:id="rId46"/>
    <p:sldLayoutId id="2147483694" r:id="rId47"/>
    <p:sldLayoutId id="2147483695" r:id="rId48"/>
    <p:sldLayoutId id="2147483696" r:id="rId49"/>
    <p:sldLayoutId id="2147483697" r:id="rId50"/>
    <p:sldLayoutId id="2147483698" r:id="rId51"/>
    <p:sldLayoutId id="2147483699" r:id="rId52"/>
    <p:sldLayoutId id="2147483700" r:id="rId53"/>
    <p:sldLayoutId id="2147483701" r:id="rId54"/>
    <p:sldLayoutId id="2147483702" r:id="rId55"/>
    <p:sldLayoutId id="2147483703" r:id="rId56"/>
    <p:sldLayoutId id="2147483704" r:id="rId57"/>
    <p:sldLayoutId id="2147483705" r:id="rId5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pos="416">
          <p15:clr>
            <a:srgbClr val="F26B43"/>
          </p15:clr>
        </p15:guide>
        <p15:guide id="2" pos="7256">
          <p15:clr>
            <a:srgbClr val="F26B43"/>
          </p15:clr>
        </p15:guide>
        <p15:guide id="3" orient="horz" pos="648">
          <p15:clr>
            <a:srgbClr val="F26B43"/>
          </p15:clr>
        </p15:guide>
        <p15:guide id="4" orient="horz" pos="712">
          <p15:clr>
            <a:srgbClr val="F26B43"/>
          </p15:clr>
        </p15:guide>
        <p15:guide id="5" orient="horz" pos="3928">
          <p15:clr>
            <a:srgbClr val="F26B43"/>
          </p15:clr>
        </p15:guide>
        <p15:guide id="6" orient="horz" pos="386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p60"/>
          <p:cNvSpPr txBox="1">
            <a:spLocks noGrp="1"/>
          </p:cNvSpPr>
          <p:nvPr>
            <p:ph type="title"/>
          </p:nvPr>
        </p:nvSpPr>
        <p:spPr>
          <a:xfrm>
            <a:off x="3314065" y="355600"/>
            <a:ext cx="8201660" cy="2837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entury Gothic"/>
              <a:buNone/>
            </a:pPr>
            <a:r>
              <a:rPr lang="en-IN"/>
              <a:t>Algorithmic Intelligence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p69"/>
          <p:cNvSpPr txBox="1">
            <a:spLocks noGrp="1"/>
          </p:cNvSpPr>
          <p:nvPr>
            <p:ph type="title"/>
          </p:nvPr>
        </p:nvSpPr>
        <p:spPr>
          <a:xfrm>
            <a:off x="618688" y="219141"/>
            <a:ext cx="10515600" cy="1325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entury Gothic"/>
              <a:buNone/>
            </a:pPr>
            <a:r>
              <a:rPr lang="en-IN"/>
              <a:t>Find the output:</a:t>
            </a:r>
            <a:endParaRPr/>
          </a:p>
        </p:txBody>
      </p:sp>
      <p:sp>
        <p:nvSpPr>
          <p:cNvPr id="738" name="Google Shape;738;p69"/>
          <p:cNvSpPr txBox="1"/>
          <p:nvPr/>
        </p:nvSpPr>
        <p:spPr>
          <a:xfrm>
            <a:off x="1377538" y="1579418"/>
            <a:ext cx="8324602" cy="341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36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Height_inch=46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36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ticket=“no”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36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IF Height_inch&gt;40 and  ticket=“yes”  then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36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   PRINT ”entry allowed”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36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ELSE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36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  PRINT ”entry not allowed”</a:t>
            </a:r>
            <a:endParaRPr sz="36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p70"/>
          <p:cNvSpPr txBox="1">
            <a:spLocks noGrp="1"/>
          </p:cNvSpPr>
          <p:nvPr>
            <p:ph type="title"/>
          </p:nvPr>
        </p:nvSpPr>
        <p:spPr>
          <a:xfrm>
            <a:off x="904310" y="550217"/>
            <a:ext cx="10515600" cy="1325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entury Gothic"/>
              <a:buNone/>
            </a:pPr>
            <a:r>
              <a:rPr lang="en-IN"/>
              <a:t>The result of the computer’s decision for a ......... Will always be either true or false.</a:t>
            </a:r>
            <a:endParaRPr/>
          </a:p>
        </p:txBody>
      </p:sp>
      <p:sp>
        <p:nvSpPr>
          <p:cNvPr id="744" name="Google Shape;744;p70"/>
          <p:cNvSpPr txBox="1">
            <a:spLocks noGrp="1"/>
          </p:cNvSpPr>
          <p:nvPr>
            <p:ph type="body" idx="1"/>
          </p:nvPr>
        </p:nvSpPr>
        <p:spPr>
          <a:xfrm>
            <a:off x="290759" y="2033752"/>
            <a:ext cx="11554400" cy="4138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</a:pPr>
            <a:r>
              <a:rPr lang="en-IN" sz="4800" b="1"/>
              <a:t>a)Loop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</a:pPr>
            <a:r>
              <a:rPr lang="en-IN" sz="4800" b="1"/>
              <a:t>b) Expression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</a:pPr>
            <a:r>
              <a:rPr lang="en-IN" sz="4800" b="1"/>
              <a:t>c) Condition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</a:pPr>
            <a:r>
              <a:rPr lang="en-IN" sz="4800" b="1"/>
              <a:t>d) function</a:t>
            </a:r>
            <a:endParaRPr sz="4800" b="1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" name="Google Shape;749;p71"/>
          <p:cNvSpPr txBox="1">
            <a:spLocks noGrp="1"/>
          </p:cNvSpPr>
          <p:nvPr>
            <p:ph type="title"/>
          </p:nvPr>
        </p:nvSpPr>
        <p:spPr>
          <a:xfrm>
            <a:off x="904310" y="550217"/>
            <a:ext cx="10515600" cy="1325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entury Gothic"/>
              <a:buNone/>
            </a:pPr>
            <a:r>
              <a:rPr lang="en-IN"/>
              <a:t>Which of the following results in true if both the conditions are true?</a:t>
            </a:r>
            <a:endParaRPr/>
          </a:p>
        </p:txBody>
      </p:sp>
      <p:sp>
        <p:nvSpPr>
          <p:cNvPr id="750" name="Google Shape;750;p71"/>
          <p:cNvSpPr txBox="1">
            <a:spLocks noGrp="1"/>
          </p:cNvSpPr>
          <p:nvPr>
            <p:ph type="body" idx="1"/>
          </p:nvPr>
        </p:nvSpPr>
        <p:spPr>
          <a:xfrm>
            <a:off x="290759" y="2033752"/>
            <a:ext cx="11554400" cy="4138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</a:pPr>
            <a:r>
              <a:rPr lang="en-IN" sz="4800" b="1"/>
              <a:t>a)AND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</a:pPr>
            <a:r>
              <a:rPr lang="en-IN" sz="4800" b="1"/>
              <a:t>b) OR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</a:pPr>
            <a:r>
              <a:rPr lang="en-IN" sz="4800" b="1"/>
              <a:t>c) NOR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</a:pPr>
            <a:r>
              <a:rPr lang="en-IN" sz="4800" b="1"/>
              <a:t>d) NAND</a:t>
            </a:r>
            <a:endParaRPr sz="4800" b="1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Google Shape;755;p72"/>
          <p:cNvSpPr txBox="1">
            <a:spLocks noGrp="1"/>
          </p:cNvSpPr>
          <p:nvPr>
            <p:ph type="body" idx="1"/>
          </p:nvPr>
        </p:nvSpPr>
        <p:spPr>
          <a:xfrm>
            <a:off x="318799" y="407712"/>
            <a:ext cx="11554400" cy="5827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342900" lvl="0" indent="-3429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AutoNum type="arabicParenR"/>
            </a:pPr>
            <a:r>
              <a:rPr lang="en-IN" sz="4400" b="1"/>
              <a:t>Write the algorithm to display “we have a match on Sunday” or “no match on Sunday” based on whether  today is Sunday or not.</a:t>
            </a:r>
            <a:endParaRPr/>
          </a:p>
          <a:p>
            <a:pPr marL="342900" lvl="0" indent="-3429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AutoNum type="arabicParenR"/>
            </a:pPr>
            <a:r>
              <a:rPr lang="en-IN" sz="4400" b="1"/>
              <a:t>Write the algorithm to display “exam today” or  “no exam today” if it is Wednesday or not.</a:t>
            </a:r>
            <a:endParaRPr/>
          </a:p>
          <a:p>
            <a:pPr marL="342900" lvl="0" indent="-3429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</a:pPr>
            <a:endParaRPr sz="4400" b="1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0" name="Google Shape;760;p73" descr="python-while-loop-flowchart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2176" y="0"/>
            <a:ext cx="11949824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65" name="Google Shape;765;p74"/>
          <p:cNvGraphicFramePr/>
          <p:nvPr/>
        </p:nvGraphicFramePr>
        <p:xfrm>
          <a:off x="2044700" y="1532466"/>
          <a:ext cx="4165600" cy="3712600"/>
        </p:xfrm>
        <a:graphic>
          <a:graphicData uri="http://schemas.openxmlformats.org/drawingml/2006/table">
            <a:tbl>
              <a:tblPr firstRow="1" bandRow="1">
                <a:noFill/>
                <a:tableStyleId>{3B53C49C-ED18-4CC5-883E-23FDCD4E7E35}</a:tableStyleId>
              </a:tblPr>
              <a:tblGrid>
                <a:gridCol w="1041400"/>
                <a:gridCol w="1041400"/>
                <a:gridCol w="1041400"/>
                <a:gridCol w="1041400"/>
              </a:tblGrid>
              <a:tr h="928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928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928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928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766" name="Google Shape;766;p74"/>
          <p:cNvSpPr txBox="1"/>
          <p:nvPr/>
        </p:nvSpPr>
        <p:spPr>
          <a:xfrm>
            <a:off x="7188200" y="1638300"/>
            <a:ext cx="44069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Move 1 down and fill colour</a:t>
            </a:r>
            <a:endParaRPr/>
          </a:p>
        </p:txBody>
      </p:sp>
      <p:sp>
        <p:nvSpPr>
          <p:cNvPr id="767" name="Google Shape;767;p74"/>
          <p:cNvSpPr txBox="1"/>
          <p:nvPr/>
        </p:nvSpPr>
        <p:spPr>
          <a:xfrm>
            <a:off x="3352800" y="152400"/>
            <a:ext cx="590550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32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PROGRAM WITHOUT A LOOP</a:t>
            </a:r>
            <a:endParaRPr sz="1800" b="1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72" name="Google Shape;772;p75"/>
          <p:cNvGraphicFramePr/>
          <p:nvPr/>
        </p:nvGraphicFramePr>
        <p:xfrm>
          <a:off x="2044700" y="1532466"/>
          <a:ext cx="4165600" cy="3712600"/>
        </p:xfrm>
        <a:graphic>
          <a:graphicData uri="http://schemas.openxmlformats.org/drawingml/2006/table">
            <a:tbl>
              <a:tblPr firstRow="1" bandRow="1">
                <a:noFill/>
                <a:tableStyleId>{3B53C49C-ED18-4CC5-883E-23FDCD4E7E35}</a:tableStyleId>
              </a:tblPr>
              <a:tblGrid>
                <a:gridCol w="1041400"/>
                <a:gridCol w="1041400"/>
                <a:gridCol w="1041400"/>
                <a:gridCol w="1041400"/>
              </a:tblGrid>
              <a:tr h="928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928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928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928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773" name="Google Shape;773;p75"/>
          <p:cNvSpPr txBox="1"/>
          <p:nvPr/>
        </p:nvSpPr>
        <p:spPr>
          <a:xfrm>
            <a:off x="7188200" y="1638300"/>
            <a:ext cx="44069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Move 1 down and fill colour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Move 1 down and fill colour</a:t>
            </a:r>
            <a:endParaRPr/>
          </a:p>
        </p:txBody>
      </p:sp>
      <p:sp>
        <p:nvSpPr>
          <p:cNvPr id="774" name="Google Shape;774;p75"/>
          <p:cNvSpPr txBox="1"/>
          <p:nvPr/>
        </p:nvSpPr>
        <p:spPr>
          <a:xfrm>
            <a:off x="3352800" y="152400"/>
            <a:ext cx="590550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32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PROGRAM WITHOUT A LOOP</a:t>
            </a:r>
            <a:endParaRPr sz="1800" b="1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79" name="Google Shape;779;p76"/>
          <p:cNvGraphicFramePr/>
          <p:nvPr/>
        </p:nvGraphicFramePr>
        <p:xfrm>
          <a:off x="2044700" y="1532466"/>
          <a:ext cx="4165600" cy="3712600"/>
        </p:xfrm>
        <a:graphic>
          <a:graphicData uri="http://schemas.openxmlformats.org/drawingml/2006/table">
            <a:tbl>
              <a:tblPr firstRow="1" bandRow="1">
                <a:noFill/>
                <a:tableStyleId>{3B53C49C-ED18-4CC5-883E-23FDCD4E7E35}</a:tableStyleId>
              </a:tblPr>
              <a:tblGrid>
                <a:gridCol w="1041400"/>
                <a:gridCol w="1041400"/>
                <a:gridCol w="1041400"/>
                <a:gridCol w="1041400"/>
              </a:tblGrid>
              <a:tr h="928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928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928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928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780" name="Google Shape;780;p76"/>
          <p:cNvSpPr txBox="1"/>
          <p:nvPr/>
        </p:nvSpPr>
        <p:spPr>
          <a:xfrm>
            <a:off x="7188200" y="1638300"/>
            <a:ext cx="4406900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Move 1 down and fill colour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Move 1 down and fill colour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Move 1 down and fill colour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781" name="Google Shape;781;p76"/>
          <p:cNvSpPr txBox="1"/>
          <p:nvPr/>
        </p:nvSpPr>
        <p:spPr>
          <a:xfrm>
            <a:off x="3352800" y="152400"/>
            <a:ext cx="590550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32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PROGRAM WITHOUT A LOOP</a:t>
            </a:r>
            <a:endParaRPr sz="1800" b="1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86" name="Google Shape;786;p77"/>
          <p:cNvGraphicFramePr/>
          <p:nvPr/>
        </p:nvGraphicFramePr>
        <p:xfrm>
          <a:off x="2044700" y="1532466"/>
          <a:ext cx="4165600" cy="3712600"/>
        </p:xfrm>
        <a:graphic>
          <a:graphicData uri="http://schemas.openxmlformats.org/drawingml/2006/table">
            <a:tbl>
              <a:tblPr firstRow="1" bandRow="1">
                <a:noFill/>
                <a:tableStyleId>{3B53C49C-ED18-4CC5-883E-23FDCD4E7E35}</a:tableStyleId>
              </a:tblPr>
              <a:tblGrid>
                <a:gridCol w="1041400"/>
                <a:gridCol w="1041400"/>
                <a:gridCol w="1041400"/>
                <a:gridCol w="1041400"/>
              </a:tblGrid>
              <a:tr h="928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928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928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928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787" name="Google Shape;787;p77"/>
          <p:cNvSpPr txBox="1"/>
          <p:nvPr/>
        </p:nvSpPr>
        <p:spPr>
          <a:xfrm>
            <a:off x="7188200" y="1638300"/>
            <a:ext cx="4406900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Move 1 down and fill colour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Move 1 down and fill colour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Move 1 down and fill colour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Move 1 down and fill colour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788" name="Google Shape;788;p77"/>
          <p:cNvSpPr txBox="1"/>
          <p:nvPr/>
        </p:nvSpPr>
        <p:spPr>
          <a:xfrm>
            <a:off x="3352800" y="152400"/>
            <a:ext cx="590550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32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PROGRAM WITHOUT A LOOP</a:t>
            </a:r>
            <a:endParaRPr sz="1800" b="1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93" name="Google Shape;793;p78"/>
          <p:cNvGraphicFramePr/>
          <p:nvPr/>
        </p:nvGraphicFramePr>
        <p:xfrm>
          <a:off x="2044700" y="1532466"/>
          <a:ext cx="4165600" cy="3712600"/>
        </p:xfrm>
        <a:graphic>
          <a:graphicData uri="http://schemas.openxmlformats.org/drawingml/2006/table">
            <a:tbl>
              <a:tblPr firstRow="1" bandRow="1">
                <a:noFill/>
                <a:tableStyleId>{3B53C49C-ED18-4CC5-883E-23FDCD4E7E35}</a:tableStyleId>
              </a:tblPr>
              <a:tblGrid>
                <a:gridCol w="1041400"/>
                <a:gridCol w="1041400"/>
                <a:gridCol w="1041400"/>
                <a:gridCol w="1041400"/>
              </a:tblGrid>
              <a:tr h="928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928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928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928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794" name="Google Shape;794;p78"/>
          <p:cNvSpPr txBox="1"/>
          <p:nvPr/>
        </p:nvSpPr>
        <p:spPr>
          <a:xfrm>
            <a:off x="7188200" y="1638300"/>
            <a:ext cx="4406900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Move 1 down and fill colour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Move 1 down and fill colour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Move 1 down and fill colour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Move 1 down and fill colour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Move 1 right and fill colour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795" name="Google Shape;795;p78"/>
          <p:cNvSpPr txBox="1"/>
          <p:nvPr/>
        </p:nvSpPr>
        <p:spPr>
          <a:xfrm>
            <a:off x="3352800" y="152400"/>
            <a:ext cx="590550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32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PROGRAM WITHOUT A LOOP</a:t>
            </a:r>
            <a:endParaRPr sz="1800" b="1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Google Shape;676;p61"/>
          <p:cNvSpPr txBox="1">
            <a:spLocks noGrp="1"/>
          </p:cNvSpPr>
          <p:nvPr>
            <p:ph type="title"/>
          </p:nvPr>
        </p:nvSpPr>
        <p:spPr>
          <a:xfrm>
            <a:off x="844000" y="831919"/>
            <a:ext cx="10504000" cy="1408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entury Gothic"/>
              <a:buNone/>
            </a:pPr>
            <a:r>
              <a:rPr lang="en-IN"/>
              <a:t>Agenda</a:t>
            </a:r>
            <a:endParaRPr/>
          </a:p>
        </p:txBody>
      </p:sp>
      <p:sp>
        <p:nvSpPr>
          <p:cNvPr id="677" name="Google Shape;677;p61"/>
          <p:cNvSpPr txBox="1">
            <a:spLocks noGrp="1"/>
          </p:cNvSpPr>
          <p:nvPr>
            <p:ph type="body" idx="1"/>
          </p:nvPr>
        </p:nvSpPr>
        <p:spPr>
          <a:xfrm>
            <a:off x="3796496" y="2489255"/>
            <a:ext cx="573373" cy="4533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IN"/>
              <a:t>01</a:t>
            </a:r>
            <a:endParaRPr/>
          </a:p>
        </p:txBody>
      </p:sp>
      <p:sp>
        <p:nvSpPr>
          <p:cNvPr id="678" name="Google Shape;678;p61"/>
          <p:cNvSpPr txBox="1">
            <a:spLocks noGrp="1"/>
          </p:cNvSpPr>
          <p:nvPr>
            <p:ph type="body" idx="2"/>
          </p:nvPr>
        </p:nvSpPr>
        <p:spPr>
          <a:xfrm>
            <a:off x="3796496" y="3128981"/>
            <a:ext cx="3338363" cy="923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IN"/>
              <a:t>Multiple conditions in a program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/>
          </a:p>
        </p:txBody>
      </p:sp>
      <p:sp>
        <p:nvSpPr>
          <p:cNvPr id="679" name="Google Shape;679;p61"/>
          <p:cNvSpPr txBox="1">
            <a:spLocks noGrp="1"/>
          </p:cNvSpPr>
          <p:nvPr>
            <p:ph type="body" idx="3"/>
          </p:nvPr>
        </p:nvSpPr>
        <p:spPr>
          <a:xfrm>
            <a:off x="7577416" y="2488552"/>
            <a:ext cx="573373" cy="4533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IN"/>
              <a:t>02</a:t>
            </a:r>
            <a:endParaRPr/>
          </a:p>
        </p:txBody>
      </p:sp>
      <p:sp>
        <p:nvSpPr>
          <p:cNvPr id="680" name="Google Shape;680;p61"/>
          <p:cNvSpPr txBox="1">
            <a:spLocks noGrp="1"/>
          </p:cNvSpPr>
          <p:nvPr>
            <p:ph type="body" idx="4"/>
          </p:nvPr>
        </p:nvSpPr>
        <p:spPr>
          <a:xfrm>
            <a:off x="7577416" y="3128981"/>
            <a:ext cx="3338363" cy="923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IN"/>
              <a:t>Loops in a program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/>
          </a:p>
        </p:txBody>
      </p:sp>
      <p:sp>
        <p:nvSpPr>
          <p:cNvPr id="681" name="Google Shape;681;p61"/>
          <p:cNvSpPr txBox="1">
            <a:spLocks noGrp="1"/>
          </p:cNvSpPr>
          <p:nvPr>
            <p:ph type="body" idx="5"/>
          </p:nvPr>
        </p:nvSpPr>
        <p:spPr>
          <a:xfrm>
            <a:off x="3796496" y="4384085"/>
            <a:ext cx="573373" cy="4533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IN"/>
              <a:t>03</a:t>
            </a:r>
            <a:endParaRPr/>
          </a:p>
        </p:txBody>
      </p:sp>
      <p:sp>
        <p:nvSpPr>
          <p:cNvPr id="682" name="Google Shape;682;p61"/>
          <p:cNvSpPr txBox="1">
            <a:spLocks noGrp="1"/>
          </p:cNvSpPr>
          <p:nvPr>
            <p:ph type="body" idx="6"/>
          </p:nvPr>
        </p:nvSpPr>
        <p:spPr>
          <a:xfrm>
            <a:off x="3796496" y="5043769"/>
            <a:ext cx="3338363" cy="923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IN"/>
              <a:t>Algorithm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/>
          </a:p>
        </p:txBody>
      </p:sp>
      <p:sp>
        <p:nvSpPr>
          <p:cNvPr id="683" name="Google Shape;683;p61"/>
          <p:cNvSpPr txBox="1">
            <a:spLocks noGrp="1"/>
          </p:cNvSpPr>
          <p:nvPr>
            <p:ph type="body" idx="7"/>
          </p:nvPr>
        </p:nvSpPr>
        <p:spPr>
          <a:xfrm>
            <a:off x="7577416" y="4383382"/>
            <a:ext cx="573373" cy="4533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IN"/>
              <a:t>04</a:t>
            </a:r>
            <a:endParaRPr/>
          </a:p>
        </p:txBody>
      </p:sp>
      <p:sp>
        <p:nvSpPr>
          <p:cNvPr id="684" name="Google Shape;684;p61"/>
          <p:cNvSpPr txBox="1">
            <a:spLocks noGrp="1"/>
          </p:cNvSpPr>
          <p:nvPr>
            <p:ph type="body" idx="8"/>
          </p:nvPr>
        </p:nvSpPr>
        <p:spPr>
          <a:xfrm>
            <a:off x="7577416" y="5043769"/>
            <a:ext cx="3338363" cy="923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IN"/>
              <a:t>Objectives and Goals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00" name="Google Shape;800;p79"/>
          <p:cNvGraphicFramePr/>
          <p:nvPr/>
        </p:nvGraphicFramePr>
        <p:xfrm>
          <a:off x="2044700" y="1532466"/>
          <a:ext cx="4165600" cy="3712600"/>
        </p:xfrm>
        <a:graphic>
          <a:graphicData uri="http://schemas.openxmlformats.org/drawingml/2006/table">
            <a:tbl>
              <a:tblPr firstRow="1" bandRow="1">
                <a:noFill/>
                <a:tableStyleId>{3B53C49C-ED18-4CC5-883E-23FDCD4E7E35}</a:tableStyleId>
              </a:tblPr>
              <a:tblGrid>
                <a:gridCol w="1041400"/>
                <a:gridCol w="1041400"/>
                <a:gridCol w="1041400"/>
                <a:gridCol w="1041400"/>
              </a:tblGrid>
              <a:tr h="928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928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928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928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801" name="Google Shape;801;p79"/>
          <p:cNvSpPr txBox="1"/>
          <p:nvPr/>
        </p:nvSpPr>
        <p:spPr>
          <a:xfrm>
            <a:off x="7188200" y="1638300"/>
            <a:ext cx="4406900" cy="286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Move 1 down and fill colour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Move 1 down and fill colour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Move 1 down and fill colour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Move 1 down and fill colour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Move 1 right and fill colour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Move 1 right and fill colour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802" name="Google Shape;802;p79"/>
          <p:cNvSpPr txBox="1"/>
          <p:nvPr/>
        </p:nvSpPr>
        <p:spPr>
          <a:xfrm>
            <a:off x="3352800" y="152400"/>
            <a:ext cx="590550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32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PROGRAM WITHOUT A LOOP</a:t>
            </a:r>
            <a:endParaRPr sz="1800" b="1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07" name="Google Shape;807;p80"/>
          <p:cNvGraphicFramePr/>
          <p:nvPr/>
        </p:nvGraphicFramePr>
        <p:xfrm>
          <a:off x="2044700" y="1532466"/>
          <a:ext cx="4165600" cy="3712600"/>
        </p:xfrm>
        <a:graphic>
          <a:graphicData uri="http://schemas.openxmlformats.org/drawingml/2006/table">
            <a:tbl>
              <a:tblPr firstRow="1" bandRow="1">
                <a:noFill/>
                <a:tableStyleId>{3B53C49C-ED18-4CC5-883E-23FDCD4E7E35}</a:tableStyleId>
              </a:tblPr>
              <a:tblGrid>
                <a:gridCol w="1041400"/>
                <a:gridCol w="1041400"/>
                <a:gridCol w="1041400"/>
                <a:gridCol w="1041400"/>
              </a:tblGrid>
              <a:tr h="928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928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928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928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808" name="Google Shape;808;p80"/>
          <p:cNvSpPr txBox="1"/>
          <p:nvPr/>
        </p:nvSpPr>
        <p:spPr>
          <a:xfrm>
            <a:off x="7188200" y="1638300"/>
            <a:ext cx="4406900" cy="341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Move 1 down and fill colour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Move 1 down and fill colour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Move 1 down and fill colour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Move 1 down and fill colour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Move 1 right and fill colour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Move 1 right and fill colour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Move 1 up and fill colour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809" name="Google Shape;809;p80"/>
          <p:cNvSpPr txBox="1"/>
          <p:nvPr/>
        </p:nvSpPr>
        <p:spPr>
          <a:xfrm>
            <a:off x="3352800" y="152400"/>
            <a:ext cx="590550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32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PROGRAM WITHOUT A LOOP</a:t>
            </a:r>
            <a:endParaRPr sz="1800" b="1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4" name="Google Shape;814;p81"/>
          <p:cNvGraphicFramePr/>
          <p:nvPr/>
        </p:nvGraphicFramePr>
        <p:xfrm>
          <a:off x="2044700" y="1532466"/>
          <a:ext cx="4165600" cy="3712600"/>
        </p:xfrm>
        <a:graphic>
          <a:graphicData uri="http://schemas.openxmlformats.org/drawingml/2006/table">
            <a:tbl>
              <a:tblPr firstRow="1" bandRow="1">
                <a:noFill/>
                <a:tableStyleId>{3B53C49C-ED18-4CC5-883E-23FDCD4E7E35}</a:tableStyleId>
              </a:tblPr>
              <a:tblGrid>
                <a:gridCol w="1041400"/>
                <a:gridCol w="1041400"/>
                <a:gridCol w="1041400"/>
                <a:gridCol w="1041400"/>
              </a:tblGrid>
              <a:tr h="928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928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928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928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815" name="Google Shape;815;p81"/>
          <p:cNvSpPr txBox="1"/>
          <p:nvPr/>
        </p:nvSpPr>
        <p:spPr>
          <a:xfrm>
            <a:off x="7188200" y="1638300"/>
            <a:ext cx="4406900" cy="61247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Move 1 down and fill colour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Move 1 down and fill colour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Move 1 down and fill colour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Move 1 down and fill colour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Move 1 right and fill colour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Move 1 right and fill colour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Move 1 up and fill colour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Move 1 up and fill colour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816" name="Google Shape;816;p81"/>
          <p:cNvSpPr txBox="1"/>
          <p:nvPr/>
        </p:nvSpPr>
        <p:spPr>
          <a:xfrm>
            <a:off x="3352800" y="152400"/>
            <a:ext cx="590550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32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PROGRAM WITHOUT A LOOP</a:t>
            </a:r>
            <a:endParaRPr sz="1800" b="1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21" name="Google Shape;821;p82"/>
          <p:cNvGraphicFramePr/>
          <p:nvPr/>
        </p:nvGraphicFramePr>
        <p:xfrm>
          <a:off x="2044700" y="1532466"/>
          <a:ext cx="4165600" cy="3712600"/>
        </p:xfrm>
        <a:graphic>
          <a:graphicData uri="http://schemas.openxmlformats.org/drawingml/2006/table">
            <a:tbl>
              <a:tblPr firstRow="1" bandRow="1">
                <a:noFill/>
                <a:tableStyleId>{3B53C49C-ED18-4CC5-883E-23FDCD4E7E35}</a:tableStyleId>
              </a:tblPr>
              <a:tblGrid>
                <a:gridCol w="1041400"/>
                <a:gridCol w="1041400"/>
                <a:gridCol w="1041400"/>
                <a:gridCol w="1041400"/>
              </a:tblGrid>
              <a:tr h="928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928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928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928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822" name="Google Shape;822;p82"/>
          <p:cNvSpPr txBox="1"/>
          <p:nvPr/>
        </p:nvSpPr>
        <p:spPr>
          <a:xfrm>
            <a:off x="7188200" y="1638300"/>
            <a:ext cx="4406900" cy="5909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Move 1 </a:t>
            </a:r>
            <a:r>
              <a:rPr lang="en-IN" sz="2800" b="1">
                <a:solidFill>
                  <a:schemeClr val="accent3"/>
                </a:solidFill>
                <a:latin typeface="Corbel"/>
                <a:ea typeface="Corbel"/>
                <a:cs typeface="Corbel"/>
                <a:sym typeface="Corbel"/>
              </a:rPr>
              <a:t>down</a:t>
            </a:r>
            <a:r>
              <a:rPr lang="en-IN" sz="2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and fill colour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Move 1 </a:t>
            </a:r>
            <a:r>
              <a:rPr lang="en-IN" sz="2800" b="1">
                <a:solidFill>
                  <a:schemeClr val="accent3"/>
                </a:solidFill>
                <a:latin typeface="Corbel"/>
                <a:ea typeface="Corbel"/>
                <a:cs typeface="Corbel"/>
                <a:sym typeface="Corbel"/>
              </a:rPr>
              <a:t>down</a:t>
            </a:r>
            <a:r>
              <a:rPr lang="en-IN" sz="2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and fill colour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Move 1 </a:t>
            </a:r>
            <a:r>
              <a:rPr lang="en-IN" sz="2800" b="1">
                <a:solidFill>
                  <a:schemeClr val="accent3"/>
                </a:solidFill>
                <a:latin typeface="Corbel"/>
                <a:ea typeface="Corbel"/>
                <a:cs typeface="Corbel"/>
                <a:sym typeface="Corbel"/>
              </a:rPr>
              <a:t>down</a:t>
            </a:r>
            <a:r>
              <a:rPr lang="en-IN" sz="2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and fill colour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Move 1 </a:t>
            </a:r>
            <a:r>
              <a:rPr lang="en-IN" sz="2800" b="1">
                <a:solidFill>
                  <a:schemeClr val="accent3"/>
                </a:solidFill>
                <a:latin typeface="Corbel"/>
                <a:ea typeface="Corbel"/>
                <a:cs typeface="Corbel"/>
                <a:sym typeface="Corbel"/>
              </a:rPr>
              <a:t>down</a:t>
            </a:r>
            <a:r>
              <a:rPr lang="en-IN" sz="2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and fill colour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Move 1 </a:t>
            </a:r>
            <a:r>
              <a:rPr lang="en-IN" sz="2800" b="1">
                <a:solidFill>
                  <a:schemeClr val="accent4"/>
                </a:solidFill>
                <a:latin typeface="Corbel"/>
                <a:ea typeface="Corbel"/>
                <a:cs typeface="Corbel"/>
                <a:sym typeface="Corbel"/>
              </a:rPr>
              <a:t>right</a:t>
            </a:r>
            <a:r>
              <a:rPr lang="en-IN" sz="2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and fill colour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Move 1 </a:t>
            </a:r>
            <a:r>
              <a:rPr lang="en-IN" sz="2800" b="1">
                <a:solidFill>
                  <a:schemeClr val="accent4"/>
                </a:solidFill>
                <a:latin typeface="Corbel"/>
                <a:ea typeface="Corbel"/>
                <a:cs typeface="Corbel"/>
                <a:sym typeface="Corbel"/>
              </a:rPr>
              <a:t>right</a:t>
            </a:r>
            <a:r>
              <a:rPr lang="en-IN" sz="2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and fill colour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Move 1 </a:t>
            </a:r>
            <a:r>
              <a:rPr lang="en-IN" sz="2800" b="1">
                <a:solidFill>
                  <a:srgbClr val="FF0000"/>
                </a:solidFill>
                <a:latin typeface="Corbel"/>
                <a:ea typeface="Corbel"/>
                <a:cs typeface="Corbel"/>
                <a:sym typeface="Corbel"/>
              </a:rPr>
              <a:t>up</a:t>
            </a:r>
            <a:r>
              <a:rPr lang="en-IN" sz="2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and fill colour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Move 1 </a:t>
            </a:r>
            <a:r>
              <a:rPr lang="en-IN" sz="2800" b="1">
                <a:solidFill>
                  <a:srgbClr val="FF0000"/>
                </a:solidFill>
                <a:latin typeface="Corbel"/>
                <a:ea typeface="Corbel"/>
                <a:cs typeface="Corbel"/>
                <a:sym typeface="Corbel"/>
              </a:rPr>
              <a:t>up</a:t>
            </a:r>
            <a:r>
              <a:rPr lang="en-IN" sz="2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and fill colour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Move 1 </a:t>
            </a:r>
            <a:r>
              <a:rPr lang="en-IN" sz="2800" b="1">
                <a:solidFill>
                  <a:srgbClr val="FF0000"/>
                </a:solidFill>
                <a:latin typeface="Corbel"/>
                <a:ea typeface="Corbel"/>
                <a:cs typeface="Corbel"/>
                <a:sym typeface="Corbel"/>
              </a:rPr>
              <a:t>up</a:t>
            </a:r>
            <a:r>
              <a:rPr lang="en-IN" sz="2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and fill colour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823" name="Google Shape;823;p82"/>
          <p:cNvSpPr txBox="1"/>
          <p:nvPr/>
        </p:nvSpPr>
        <p:spPr>
          <a:xfrm>
            <a:off x="3352800" y="152400"/>
            <a:ext cx="590550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32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PROGRAM WITHOUT A LOOP</a:t>
            </a:r>
            <a:endParaRPr sz="1800" b="1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28" name="Google Shape;828;p83"/>
          <p:cNvGraphicFramePr/>
          <p:nvPr/>
        </p:nvGraphicFramePr>
        <p:xfrm>
          <a:off x="2044700" y="1532466"/>
          <a:ext cx="4165600" cy="3712600"/>
        </p:xfrm>
        <a:graphic>
          <a:graphicData uri="http://schemas.openxmlformats.org/drawingml/2006/table">
            <a:tbl>
              <a:tblPr firstRow="1" bandRow="1">
                <a:noFill/>
                <a:tableStyleId>{3B53C49C-ED18-4CC5-883E-23FDCD4E7E35}</a:tableStyleId>
              </a:tblPr>
              <a:tblGrid>
                <a:gridCol w="1041400"/>
                <a:gridCol w="1041400"/>
                <a:gridCol w="1041400"/>
                <a:gridCol w="1041400"/>
              </a:tblGrid>
              <a:tr h="928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928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928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928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829" name="Google Shape;829;p83"/>
          <p:cNvSpPr txBox="1"/>
          <p:nvPr/>
        </p:nvSpPr>
        <p:spPr>
          <a:xfrm>
            <a:off x="7188200" y="1638300"/>
            <a:ext cx="5003800" cy="54784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800" b="1">
                <a:solidFill>
                  <a:schemeClr val="dk2"/>
                </a:solidFill>
                <a:latin typeface="Corbel"/>
                <a:ea typeface="Corbel"/>
                <a:cs typeface="Corbel"/>
                <a:sym typeface="Corbel"/>
              </a:rPr>
              <a:t>Repeat 4 times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{ Move 1 </a:t>
            </a:r>
            <a:r>
              <a:rPr lang="en-IN" sz="2800" b="1">
                <a:solidFill>
                  <a:schemeClr val="accent3"/>
                </a:solidFill>
                <a:latin typeface="Corbel"/>
                <a:ea typeface="Corbel"/>
                <a:cs typeface="Corbel"/>
                <a:sym typeface="Corbel"/>
              </a:rPr>
              <a:t>down</a:t>
            </a:r>
            <a:r>
              <a:rPr lang="en-IN" sz="2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and fill colour}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800" b="1">
                <a:solidFill>
                  <a:srgbClr val="92D050"/>
                </a:solidFill>
                <a:latin typeface="Corbel"/>
                <a:ea typeface="Corbel"/>
                <a:cs typeface="Corbel"/>
                <a:sym typeface="Corbel"/>
              </a:rPr>
              <a:t>Repeat 2 times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{Move 1 </a:t>
            </a:r>
            <a:r>
              <a:rPr lang="en-IN" sz="2800" b="1">
                <a:solidFill>
                  <a:schemeClr val="accent4"/>
                </a:solidFill>
                <a:latin typeface="Corbel"/>
                <a:ea typeface="Corbel"/>
                <a:cs typeface="Corbel"/>
                <a:sym typeface="Corbel"/>
              </a:rPr>
              <a:t>right</a:t>
            </a:r>
            <a:r>
              <a:rPr lang="en-IN" sz="2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and fill colour}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800" b="1">
                <a:solidFill>
                  <a:srgbClr val="FF0000"/>
                </a:solidFill>
                <a:latin typeface="Corbel"/>
                <a:ea typeface="Corbel"/>
                <a:cs typeface="Corbel"/>
                <a:sym typeface="Corbel"/>
              </a:rPr>
              <a:t>Repeat 3 times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{ Move 1 </a:t>
            </a:r>
            <a:r>
              <a:rPr lang="en-IN" sz="2800" b="1">
                <a:solidFill>
                  <a:srgbClr val="FF0000"/>
                </a:solidFill>
                <a:latin typeface="Corbel"/>
                <a:ea typeface="Corbel"/>
                <a:cs typeface="Corbel"/>
                <a:sym typeface="Corbel"/>
              </a:rPr>
              <a:t>up</a:t>
            </a:r>
            <a:r>
              <a:rPr lang="en-IN" sz="2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and fill colour}</a:t>
            </a:r>
            <a:endParaRPr sz="2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830" name="Google Shape;830;p83"/>
          <p:cNvSpPr txBox="1"/>
          <p:nvPr/>
        </p:nvSpPr>
        <p:spPr>
          <a:xfrm>
            <a:off x="3352800" y="152400"/>
            <a:ext cx="590550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32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PROGRAM WITH A LOOP</a:t>
            </a:r>
            <a:endParaRPr sz="1800" b="1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p70"/>
          <p:cNvSpPr txBox="1">
            <a:spLocks noGrp="1"/>
          </p:cNvSpPr>
          <p:nvPr>
            <p:ph type="title"/>
          </p:nvPr>
        </p:nvSpPr>
        <p:spPr>
          <a:xfrm>
            <a:off x="904310" y="550217"/>
            <a:ext cx="10515600" cy="1325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entury Gothic"/>
              <a:buNone/>
            </a:pPr>
            <a:r>
              <a:rPr lang="en-US" dirty="0" smtClean="0"/>
              <a:t>A loop is used to execute instructions or a block of code ………… times</a:t>
            </a:r>
            <a:endParaRPr/>
          </a:p>
        </p:txBody>
      </p:sp>
      <p:sp>
        <p:nvSpPr>
          <p:cNvPr id="744" name="Google Shape;744;p70"/>
          <p:cNvSpPr txBox="1">
            <a:spLocks noGrp="1"/>
          </p:cNvSpPr>
          <p:nvPr>
            <p:ph type="body" idx="1"/>
          </p:nvPr>
        </p:nvSpPr>
        <p:spPr>
          <a:xfrm>
            <a:off x="290759" y="2033752"/>
            <a:ext cx="11554400" cy="4138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</a:pPr>
            <a:r>
              <a:rPr lang="en-IN" sz="4800" b="1" dirty="0" smtClean="0"/>
              <a:t>a)two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</a:pPr>
            <a:r>
              <a:rPr lang="en-IN" sz="4800" b="1" dirty="0"/>
              <a:t>b) </a:t>
            </a:r>
            <a:r>
              <a:rPr lang="en-IN" sz="4800" b="1" dirty="0" smtClean="0"/>
              <a:t>three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</a:pPr>
            <a:r>
              <a:rPr lang="en-IN" sz="4800" b="1" dirty="0" smtClean="0"/>
              <a:t>c)ten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</a:pPr>
            <a:r>
              <a:rPr lang="en-IN" sz="4800" b="1" dirty="0"/>
              <a:t>d) </a:t>
            </a:r>
            <a:r>
              <a:rPr lang="en-IN" sz="4800" b="1" dirty="0" smtClean="0"/>
              <a:t>multiple</a:t>
            </a:r>
            <a:endParaRPr sz="4800" b="1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p70"/>
          <p:cNvSpPr txBox="1">
            <a:spLocks noGrp="1"/>
          </p:cNvSpPr>
          <p:nvPr>
            <p:ph type="title"/>
          </p:nvPr>
        </p:nvSpPr>
        <p:spPr>
          <a:xfrm>
            <a:off x="904310" y="550217"/>
            <a:ext cx="10515600" cy="1325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entury Gothic"/>
              <a:buNone/>
            </a:pPr>
            <a:r>
              <a:rPr lang="en-US" dirty="0" smtClean="0"/>
              <a:t>What is an endless loop called?</a:t>
            </a:r>
            <a:endParaRPr/>
          </a:p>
        </p:txBody>
      </p:sp>
      <p:sp>
        <p:nvSpPr>
          <p:cNvPr id="744" name="Google Shape;744;p70"/>
          <p:cNvSpPr txBox="1">
            <a:spLocks noGrp="1"/>
          </p:cNvSpPr>
          <p:nvPr>
            <p:ph type="body" idx="1"/>
          </p:nvPr>
        </p:nvSpPr>
        <p:spPr>
          <a:xfrm>
            <a:off x="290759" y="2033752"/>
            <a:ext cx="11554400" cy="4138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</a:pPr>
            <a:r>
              <a:rPr lang="en-IN" sz="4800" b="1" dirty="0" smtClean="0"/>
              <a:t>a) Counting loop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</a:pPr>
            <a:r>
              <a:rPr lang="en-IN" sz="4800" b="1" dirty="0" smtClean="0"/>
              <a:t>b) Conditional loop</a:t>
            </a:r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</a:pPr>
            <a:r>
              <a:rPr lang="en-IN" sz="4800" b="1" dirty="0" smtClean="0"/>
              <a:t>c) Infinite loop</a:t>
            </a:r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</a:pPr>
            <a:r>
              <a:rPr lang="en-IN" sz="4800" b="1" dirty="0" smtClean="0"/>
              <a:t>d) Finite loop</a:t>
            </a:r>
            <a:endParaRPr sz="4800" b="1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Fill in the blanks:</a:t>
            </a:r>
          </a:p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Condition/conditional/else/if</a:t>
            </a:r>
          </a:p>
          <a:p>
            <a:pPr marL="571500" indent="-342900">
              <a:buAutoNum type="alphaLcParenR"/>
            </a:pPr>
            <a:r>
              <a:rPr lang="en-US" sz="2800" b="1" dirty="0" smtClean="0"/>
              <a:t>Conditional statements in a program instruct the computer to make a decision based on a given …………………….</a:t>
            </a:r>
          </a:p>
          <a:p>
            <a:pPr marL="571500" indent="-342900">
              <a:buAutoNum type="alphaLcParenR"/>
            </a:pPr>
            <a:r>
              <a:rPr lang="en-US" sz="2800" b="1" dirty="0" smtClean="0"/>
              <a:t>The statements written after the ……………… condition in a program are executed when the condition is true.</a:t>
            </a:r>
          </a:p>
          <a:p>
            <a:pPr marL="571500" indent="-342900">
              <a:buAutoNum type="alphaLcParenR"/>
            </a:pPr>
            <a:r>
              <a:rPr lang="en-US" sz="2800" b="1" dirty="0" smtClean="0"/>
              <a:t>In a program, the statements following ……………..are executed when the condition specified in the ‘if’ statement is false.</a:t>
            </a:r>
          </a:p>
          <a:p>
            <a:pPr marL="571500" indent="-342900">
              <a:buAutoNum type="alphaLcParenR"/>
            </a:pPr>
            <a:r>
              <a:rPr lang="en-US" sz="2800" b="1" dirty="0" smtClean="0"/>
              <a:t>There are two types of loops counting  loops and ………………… loops.</a:t>
            </a:r>
            <a:endParaRPr lang="en-US" sz="2800" b="1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65" name="Google Shape;765;p74"/>
          <p:cNvGraphicFramePr/>
          <p:nvPr/>
        </p:nvGraphicFramePr>
        <p:xfrm>
          <a:off x="2044700" y="1532466"/>
          <a:ext cx="4165600" cy="3712600"/>
        </p:xfrm>
        <a:graphic>
          <a:graphicData uri="http://schemas.openxmlformats.org/drawingml/2006/table">
            <a:tbl>
              <a:tblPr firstRow="1" bandRow="1">
                <a:noFill/>
                <a:tableStyleId>{3B53C49C-ED18-4CC5-883E-23FDCD4E7E35}</a:tableStyleId>
              </a:tblPr>
              <a:tblGrid>
                <a:gridCol w="1041400"/>
                <a:gridCol w="1041400"/>
                <a:gridCol w="1041400"/>
                <a:gridCol w="1041400"/>
              </a:tblGrid>
              <a:tr h="928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b="1" dirty="0" smtClean="0"/>
                        <a:t>start</a:t>
                      </a:r>
                      <a:endParaRPr sz="1800" b="1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928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>
                        <a:lumMod val="75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928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928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766" name="Google Shape;766;p74"/>
          <p:cNvSpPr txBox="1"/>
          <p:nvPr/>
        </p:nvSpPr>
        <p:spPr>
          <a:xfrm>
            <a:off x="7188200" y="1638300"/>
            <a:ext cx="4406900" cy="3046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/>
              <a:t>Move 1 step down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/>
              <a:t>Repeat 6 times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/>
              <a:t>{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/>
              <a:t> </a:t>
            </a:r>
            <a:r>
              <a:rPr lang="en-US" sz="3200" b="1" dirty="0" smtClean="0"/>
              <a:t>  fill color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/>
              <a:t> </a:t>
            </a:r>
            <a:r>
              <a:rPr lang="en-US" sz="3200" b="1" dirty="0" smtClean="0"/>
              <a:t>   move 1 right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/>
              <a:t>}</a:t>
            </a:r>
            <a:endParaRPr sz="3200" b="1"/>
          </a:p>
        </p:txBody>
      </p:sp>
      <p:sp>
        <p:nvSpPr>
          <p:cNvPr id="767" name="Google Shape;767;p74"/>
          <p:cNvSpPr txBox="1"/>
          <p:nvPr/>
        </p:nvSpPr>
        <p:spPr>
          <a:xfrm>
            <a:off x="3352800" y="152400"/>
            <a:ext cx="590550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3200" b="1" dirty="0" smtClean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1.Write the output</a:t>
            </a:r>
            <a:endParaRPr sz="1800" b="1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" name="Google Shape;766;p74"/>
          <p:cNvSpPr txBox="1"/>
          <p:nvPr/>
        </p:nvSpPr>
        <p:spPr>
          <a:xfrm>
            <a:off x="7188200" y="1638300"/>
            <a:ext cx="4406900" cy="3046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/>
              <a:t>Move 1 step down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/>
              <a:t>Repeat 6 times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/>
              <a:t>{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/>
              <a:t> </a:t>
            </a:r>
            <a:r>
              <a:rPr lang="en-US" sz="3200" b="1" dirty="0" smtClean="0"/>
              <a:t>  fill color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/>
              <a:t> </a:t>
            </a:r>
            <a:r>
              <a:rPr lang="en-US" sz="3200" b="1" dirty="0" smtClean="0"/>
              <a:t>   move 1 right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/>
              <a:t>}</a:t>
            </a:r>
            <a:endParaRPr sz="3200" b="1"/>
          </a:p>
        </p:txBody>
      </p:sp>
      <p:sp>
        <p:nvSpPr>
          <p:cNvPr id="767" name="Google Shape;767;p74"/>
          <p:cNvSpPr txBox="1"/>
          <p:nvPr/>
        </p:nvSpPr>
        <p:spPr>
          <a:xfrm>
            <a:off x="3352800" y="152400"/>
            <a:ext cx="590550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3200" b="1" dirty="0" smtClean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Write the output</a:t>
            </a:r>
            <a:endParaRPr sz="1800" b="1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aphicFrame>
        <p:nvGraphicFramePr>
          <p:cNvPr id="5" name="Google Shape;772;p75"/>
          <p:cNvGraphicFramePr/>
          <p:nvPr/>
        </p:nvGraphicFramePr>
        <p:xfrm>
          <a:off x="996284" y="1337482"/>
          <a:ext cx="5214018" cy="3907584"/>
        </p:xfrm>
        <a:graphic>
          <a:graphicData uri="http://schemas.openxmlformats.org/drawingml/2006/table">
            <a:tbl>
              <a:tblPr firstRow="1" bandRow="1">
                <a:noFill/>
                <a:tableStyleId>{3B53C49C-ED18-4CC5-883E-23FDCD4E7E35}</a:tableStyleId>
              </a:tblPr>
              <a:tblGrid>
                <a:gridCol w="869003"/>
                <a:gridCol w="869003"/>
                <a:gridCol w="869003"/>
                <a:gridCol w="869003"/>
                <a:gridCol w="869003"/>
                <a:gridCol w="869003"/>
              </a:tblGrid>
              <a:tr h="976896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dirty="0" smtClean="0"/>
                        <a:t>start</a:t>
                      </a: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976896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B050"/>
                    </a:solidFill>
                  </a:tcPr>
                </a:tc>
              </a:tr>
              <a:tr h="976896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976896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p62"/>
          <p:cNvSpPr txBox="1">
            <a:spLocks noGrp="1"/>
          </p:cNvSpPr>
          <p:nvPr>
            <p:ph type="title"/>
          </p:nvPr>
        </p:nvSpPr>
        <p:spPr>
          <a:xfrm>
            <a:off x="1145622" y="914399"/>
            <a:ext cx="9900753" cy="1358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entury Gothic"/>
              <a:buNone/>
            </a:pPr>
            <a:r>
              <a:rPr lang="en-IN"/>
              <a:t>Algorithm </a:t>
            </a:r>
            <a:endParaRPr/>
          </a:p>
        </p:txBody>
      </p:sp>
      <p:sp>
        <p:nvSpPr>
          <p:cNvPr id="690" name="Google Shape;690;p62"/>
          <p:cNvSpPr txBox="1">
            <a:spLocks noGrp="1"/>
          </p:cNvSpPr>
          <p:nvPr>
            <p:ph type="body" idx="1"/>
          </p:nvPr>
        </p:nvSpPr>
        <p:spPr>
          <a:xfrm>
            <a:off x="1145621" y="2756388"/>
            <a:ext cx="9900753" cy="1358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IN" sz="2800" b="1"/>
              <a:t>An algorithm is a well-defined, step-by-step procedure or set of instructions used to solve a specific problem or perform a particular task. Algorithms are fundamental to computer programming and the functioning of all digital systems.</a:t>
            </a:r>
            <a:endParaRPr sz="2800" b="1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65" name="Google Shape;765;p74"/>
          <p:cNvGraphicFramePr/>
          <p:nvPr/>
        </p:nvGraphicFramePr>
        <p:xfrm>
          <a:off x="655092" y="954158"/>
          <a:ext cx="5950428" cy="4979165"/>
        </p:xfrm>
        <a:graphic>
          <a:graphicData uri="http://schemas.openxmlformats.org/drawingml/2006/table">
            <a:tbl>
              <a:tblPr firstRow="1" bandRow="1">
                <a:noFill/>
                <a:tableStyleId>{3B53C49C-ED18-4CC5-883E-23FDCD4E7E35}</a:tableStyleId>
              </a:tblPr>
              <a:tblGrid>
                <a:gridCol w="991738"/>
                <a:gridCol w="991738"/>
                <a:gridCol w="991738"/>
                <a:gridCol w="991738"/>
                <a:gridCol w="991738"/>
                <a:gridCol w="991738"/>
              </a:tblGrid>
              <a:tr h="102468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b="1" dirty="0" smtClean="0"/>
                        <a:t>start</a:t>
                      </a:r>
                      <a:endParaRPr sz="1600" b="1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790897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>
                        <a:lumMod val="75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790897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790897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790897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790897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766" name="Google Shape;766;p74"/>
          <p:cNvSpPr txBox="1"/>
          <p:nvPr/>
        </p:nvSpPr>
        <p:spPr>
          <a:xfrm>
            <a:off x="7188200" y="1638300"/>
            <a:ext cx="4406900" cy="3046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/>
              <a:t>Repeat 6 times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/>
              <a:t>{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/>
              <a:t> </a:t>
            </a:r>
            <a:r>
              <a:rPr lang="en-US" sz="3200" b="1" dirty="0" smtClean="0"/>
              <a:t>   put a cross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/>
              <a:t> </a:t>
            </a:r>
            <a:r>
              <a:rPr lang="en-US" sz="3200" b="1" dirty="0" smtClean="0"/>
              <a:t>   move 1 right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/>
              <a:t> </a:t>
            </a:r>
            <a:r>
              <a:rPr lang="en-US" sz="3200" b="1" dirty="0" smtClean="0"/>
              <a:t>   move 1 down</a:t>
            </a:r>
            <a:endParaRPr lang="en-US" sz="3200" b="1" dirty="0" smtClean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/>
              <a:t>}</a:t>
            </a:r>
            <a:endParaRPr sz="3200" b="1"/>
          </a:p>
        </p:txBody>
      </p:sp>
      <p:sp>
        <p:nvSpPr>
          <p:cNvPr id="767" name="Google Shape;767;p74"/>
          <p:cNvSpPr txBox="1"/>
          <p:nvPr/>
        </p:nvSpPr>
        <p:spPr>
          <a:xfrm>
            <a:off x="3352800" y="152400"/>
            <a:ext cx="590550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3200" b="1" dirty="0" smtClean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2</a:t>
            </a:r>
            <a:r>
              <a:rPr lang="en-IN" sz="3200" b="1" dirty="0" smtClean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.Write the output</a:t>
            </a:r>
            <a:endParaRPr sz="1800" b="1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65" name="Google Shape;765;p74"/>
          <p:cNvGraphicFramePr/>
          <p:nvPr/>
        </p:nvGraphicFramePr>
        <p:xfrm>
          <a:off x="655092" y="954158"/>
          <a:ext cx="5950428" cy="5051775"/>
        </p:xfrm>
        <a:graphic>
          <a:graphicData uri="http://schemas.openxmlformats.org/drawingml/2006/table">
            <a:tbl>
              <a:tblPr firstRow="1" bandRow="1">
                <a:noFill/>
                <a:tableStyleId>{3B53C49C-ED18-4CC5-883E-23FDCD4E7E35}</a:tableStyleId>
              </a:tblPr>
              <a:tblGrid>
                <a:gridCol w="991738"/>
                <a:gridCol w="991738"/>
                <a:gridCol w="991738"/>
                <a:gridCol w="991738"/>
                <a:gridCol w="991738"/>
                <a:gridCol w="991738"/>
              </a:tblGrid>
              <a:tr h="102468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600" b="1" dirty="0" smtClean="0">
                          <a:solidFill>
                            <a:srgbClr val="FF0000"/>
                          </a:solidFill>
                        </a:rPr>
                        <a:t>X</a:t>
                      </a:r>
                      <a:endParaRPr sz="4400" b="1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400" b="1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400" b="1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400" b="1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400" b="1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400" b="1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790897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400" b="1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>
                        <a:lumMod val="75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400" b="1" dirty="0" smtClean="0">
                          <a:solidFill>
                            <a:srgbClr val="FF0000"/>
                          </a:solidFill>
                        </a:rPr>
                        <a:t>X</a:t>
                      </a:r>
                      <a:endParaRPr sz="4400" b="1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400" b="1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400" b="1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400" b="1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400" b="1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790897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400" b="1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400" b="1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400" b="1" dirty="0" smtClean="0">
                          <a:solidFill>
                            <a:srgbClr val="FF0000"/>
                          </a:solidFill>
                        </a:rPr>
                        <a:t>X</a:t>
                      </a:r>
                      <a:endParaRPr sz="4400" b="1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400" b="1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400" b="1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400" b="1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790897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400" b="1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400" b="1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400" b="1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400" b="1" dirty="0" smtClean="0">
                          <a:solidFill>
                            <a:srgbClr val="FF0000"/>
                          </a:solidFill>
                        </a:rPr>
                        <a:t>X</a:t>
                      </a:r>
                      <a:endParaRPr sz="4400" b="1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400" b="1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400" b="1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790897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400" b="1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400" b="1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400" b="1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400" b="1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400" b="1" dirty="0" smtClean="0">
                          <a:solidFill>
                            <a:srgbClr val="FF0000"/>
                          </a:solidFill>
                        </a:rPr>
                        <a:t>X</a:t>
                      </a:r>
                      <a:endParaRPr sz="4400" b="1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400" b="1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790897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400" b="1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400" b="1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400" b="1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400" b="1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400" b="1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400" b="1" dirty="0" smtClean="0">
                          <a:solidFill>
                            <a:srgbClr val="FF0000"/>
                          </a:solidFill>
                        </a:rPr>
                        <a:t>X</a:t>
                      </a:r>
                      <a:endParaRPr sz="4400" b="1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766" name="Google Shape;766;p74"/>
          <p:cNvSpPr txBox="1"/>
          <p:nvPr/>
        </p:nvSpPr>
        <p:spPr>
          <a:xfrm>
            <a:off x="7188200" y="1638300"/>
            <a:ext cx="4406900" cy="3046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/>
              <a:t>Repeat 6 times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/>
              <a:t>{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/>
              <a:t> </a:t>
            </a:r>
            <a:r>
              <a:rPr lang="en-US" sz="3200" b="1" dirty="0" smtClean="0"/>
              <a:t>   put a cross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/>
              <a:t> </a:t>
            </a:r>
            <a:r>
              <a:rPr lang="en-US" sz="3200" b="1" dirty="0" smtClean="0"/>
              <a:t>   move 1 right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/>
              <a:t> </a:t>
            </a:r>
            <a:r>
              <a:rPr lang="en-US" sz="3200" b="1" dirty="0" smtClean="0"/>
              <a:t>   move 1 down</a:t>
            </a:r>
            <a:endParaRPr lang="en-US" sz="3200" b="1" dirty="0" smtClean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/>
              <a:t>}</a:t>
            </a:r>
            <a:endParaRPr sz="3200" b="1"/>
          </a:p>
        </p:txBody>
      </p:sp>
      <p:sp>
        <p:nvSpPr>
          <p:cNvPr id="767" name="Google Shape;767;p74"/>
          <p:cNvSpPr txBox="1"/>
          <p:nvPr/>
        </p:nvSpPr>
        <p:spPr>
          <a:xfrm>
            <a:off x="3352800" y="152400"/>
            <a:ext cx="590550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3200" b="1" dirty="0" smtClean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2</a:t>
            </a:r>
            <a:r>
              <a:rPr lang="en-IN" sz="3200" b="1" dirty="0" smtClean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.Write the output</a:t>
            </a:r>
            <a:endParaRPr sz="1800" b="1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65" name="Google Shape;765;p74"/>
          <p:cNvGraphicFramePr/>
          <p:nvPr/>
        </p:nvGraphicFramePr>
        <p:xfrm>
          <a:off x="655092" y="954158"/>
          <a:ext cx="5950428" cy="4979165"/>
        </p:xfrm>
        <a:graphic>
          <a:graphicData uri="http://schemas.openxmlformats.org/drawingml/2006/table">
            <a:tbl>
              <a:tblPr firstRow="1" bandRow="1">
                <a:noFill/>
                <a:tableStyleId>{3B53C49C-ED18-4CC5-883E-23FDCD4E7E35}</a:tableStyleId>
              </a:tblPr>
              <a:tblGrid>
                <a:gridCol w="991738"/>
                <a:gridCol w="991738"/>
                <a:gridCol w="991738"/>
                <a:gridCol w="991738"/>
                <a:gridCol w="991738"/>
                <a:gridCol w="991738"/>
              </a:tblGrid>
              <a:tr h="102468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b="1" dirty="0" smtClean="0"/>
                        <a:t>start</a:t>
                      </a:r>
                      <a:endParaRPr sz="1600" b="1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790897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>
                        <a:lumMod val="75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790897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790897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790897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790897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766" name="Google Shape;766;p74"/>
          <p:cNvSpPr txBox="1"/>
          <p:nvPr/>
        </p:nvSpPr>
        <p:spPr>
          <a:xfrm>
            <a:off x="7188200" y="1638300"/>
            <a:ext cx="4406900" cy="3539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/>
              <a:t>Repeat 5 times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/>
              <a:t>{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/>
              <a:t> </a:t>
            </a:r>
            <a:r>
              <a:rPr lang="en-US" sz="3200" b="1" dirty="0" smtClean="0"/>
              <a:t>   put a cross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/>
              <a:t> </a:t>
            </a:r>
            <a:r>
              <a:rPr lang="en-US" sz="3200" b="1" dirty="0" smtClean="0"/>
              <a:t>   move 1 right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/>
              <a:t> </a:t>
            </a:r>
            <a:r>
              <a:rPr lang="en-US" sz="3200" b="1" dirty="0" smtClean="0"/>
              <a:t>   put a tick</a:t>
            </a:r>
            <a:endParaRPr lang="en-US" sz="3200" b="1" dirty="0" smtClean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/>
              <a:t> </a:t>
            </a:r>
            <a:r>
              <a:rPr lang="en-US" sz="3200" b="1" dirty="0" smtClean="0"/>
              <a:t>   move 1 down</a:t>
            </a:r>
            <a:endParaRPr lang="en-US" sz="3200" b="1" dirty="0" smtClean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/>
              <a:t>}</a:t>
            </a:r>
            <a:endParaRPr sz="3200" b="1"/>
          </a:p>
        </p:txBody>
      </p:sp>
      <p:sp>
        <p:nvSpPr>
          <p:cNvPr id="767" name="Google Shape;767;p74"/>
          <p:cNvSpPr txBox="1"/>
          <p:nvPr/>
        </p:nvSpPr>
        <p:spPr>
          <a:xfrm>
            <a:off x="3352800" y="152400"/>
            <a:ext cx="590550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3200" b="1" dirty="0" smtClean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3.Write the output</a:t>
            </a:r>
            <a:endParaRPr sz="1800" b="1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65" name="Google Shape;765;p74"/>
          <p:cNvGraphicFramePr/>
          <p:nvPr/>
        </p:nvGraphicFramePr>
        <p:xfrm>
          <a:off x="655092" y="954158"/>
          <a:ext cx="5950428" cy="5180067"/>
        </p:xfrm>
        <a:graphic>
          <a:graphicData uri="http://schemas.openxmlformats.org/drawingml/2006/table">
            <a:tbl>
              <a:tblPr firstRow="1" bandRow="1">
                <a:noFill/>
                <a:tableStyleId>{3B53C49C-ED18-4CC5-883E-23FDCD4E7E35}</a:tableStyleId>
              </a:tblPr>
              <a:tblGrid>
                <a:gridCol w="991738"/>
                <a:gridCol w="991738"/>
                <a:gridCol w="991738"/>
                <a:gridCol w="991738"/>
                <a:gridCol w="991738"/>
                <a:gridCol w="991738"/>
              </a:tblGrid>
              <a:tr h="102468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600" b="1" dirty="0" smtClean="0">
                          <a:solidFill>
                            <a:srgbClr val="FF0000"/>
                          </a:solidFill>
                        </a:rPr>
                        <a:t>X</a:t>
                      </a:r>
                      <a:endParaRPr sz="4400" b="1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800" b="1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800" b="1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800" b="1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800" b="1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790897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800" b="1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>
                        <a:lumMod val="75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800" b="1" dirty="0" smtClean="0">
                          <a:solidFill>
                            <a:srgbClr val="FF0000"/>
                          </a:solidFill>
                        </a:rPr>
                        <a:t>X</a:t>
                      </a:r>
                      <a:endParaRPr sz="4800" b="1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800" b="1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800" b="1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800" b="1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790897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800" b="1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800" b="1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800" b="1" dirty="0" smtClean="0">
                          <a:solidFill>
                            <a:srgbClr val="FF0000"/>
                          </a:solidFill>
                        </a:rPr>
                        <a:t>X</a:t>
                      </a:r>
                      <a:endParaRPr sz="4800" b="1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800" b="1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800" b="1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790897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800" b="1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800" b="1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800" b="1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800" b="1" dirty="0" smtClean="0">
                          <a:solidFill>
                            <a:srgbClr val="FF0000"/>
                          </a:solidFill>
                        </a:rPr>
                        <a:t>X</a:t>
                      </a:r>
                      <a:endParaRPr sz="4800" b="1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800" b="1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790897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800" b="1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800" b="1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800" b="1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800" b="1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800" b="1" dirty="0" smtClean="0">
                          <a:solidFill>
                            <a:srgbClr val="FF0000"/>
                          </a:solidFill>
                        </a:rPr>
                        <a:t>X</a:t>
                      </a:r>
                      <a:endParaRPr sz="4800" b="1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790897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766" name="Google Shape;766;p74"/>
          <p:cNvSpPr txBox="1"/>
          <p:nvPr/>
        </p:nvSpPr>
        <p:spPr>
          <a:xfrm>
            <a:off x="7188200" y="1638300"/>
            <a:ext cx="4406900" cy="3539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/>
              <a:t>Repeat 5 times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/>
              <a:t>{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/>
              <a:t> </a:t>
            </a:r>
            <a:r>
              <a:rPr lang="en-US" sz="3200" b="1" dirty="0" smtClean="0"/>
              <a:t>   put a cross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/>
              <a:t> </a:t>
            </a:r>
            <a:r>
              <a:rPr lang="en-US" sz="3200" b="1" dirty="0" smtClean="0"/>
              <a:t>   move 1 right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/>
              <a:t> </a:t>
            </a:r>
            <a:r>
              <a:rPr lang="en-US" sz="3200" b="1" dirty="0" smtClean="0"/>
              <a:t>   put a arrow</a:t>
            </a:r>
            <a:endParaRPr lang="en-US" sz="3200" b="1" dirty="0" smtClean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/>
              <a:t> </a:t>
            </a:r>
            <a:r>
              <a:rPr lang="en-US" sz="3200" b="1" dirty="0" smtClean="0"/>
              <a:t>   move 1 down</a:t>
            </a:r>
            <a:endParaRPr lang="en-US" sz="3200" b="1" dirty="0" smtClean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/>
              <a:t>}</a:t>
            </a:r>
            <a:endParaRPr sz="3200" b="1"/>
          </a:p>
        </p:txBody>
      </p:sp>
      <p:sp>
        <p:nvSpPr>
          <p:cNvPr id="767" name="Google Shape;767;p74"/>
          <p:cNvSpPr txBox="1"/>
          <p:nvPr/>
        </p:nvSpPr>
        <p:spPr>
          <a:xfrm>
            <a:off x="3352800" y="152400"/>
            <a:ext cx="590550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3200" b="1" dirty="0" smtClean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2</a:t>
            </a:r>
            <a:r>
              <a:rPr lang="en-IN" sz="3200" b="1" dirty="0" smtClean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.Write the output</a:t>
            </a:r>
            <a:endParaRPr sz="1800" b="1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1760561" y="1064525"/>
            <a:ext cx="682388" cy="6141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>
            <a:off x="2745474" y="2008495"/>
            <a:ext cx="682388" cy="6141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>
            <a:off x="3744035" y="2856931"/>
            <a:ext cx="682388" cy="6141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>
            <a:off x="4726673" y="3703092"/>
            <a:ext cx="682388" cy="6141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>
            <a:off x="5791199" y="4481015"/>
            <a:ext cx="682388" cy="6141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65" name="Google Shape;765;p74"/>
          <p:cNvGraphicFramePr/>
          <p:nvPr/>
        </p:nvGraphicFramePr>
        <p:xfrm>
          <a:off x="655092" y="954158"/>
          <a:ext cx="5950428" cy="5021295"/>
        </p:xfrm>
        <a:graphic>
          <a:graphicData uri="http://schemas.openxmlformats.org/drawingml/2006/table">
            <a:tbl>
              <a:tblPr firstRow="1" bandRow="1">
                <a:noFill/>
                <a:tableStyleId>{3B53C49C-ED18-4CC5-883E-23FDCD4E7E35}</a:tableStyleId>
              </a:tblPr>
              <a:tblGrid>
                <a:gridCol w="991738"/>
                <a:gridCol w="991738"/>
                <a:gridCol w="991738"/>
                <a:gridCol w="991738"/>
                <a:gridCol w="991738"/>
                <a:gridCol w="991738"/>
              </a:tblGrid>
              <a:tr h="102468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1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b="1" dirty="0" smtClean="0"/>
                        <a:t>start</a:t>
                      </a:r>
                      <a:endParaRPr sz="1800" b="1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790897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>
                        <a:lumMod val="75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790897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790897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790897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790897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766" name="Google Shape;766;p74"/>
          <p:cNvSpPr txBox="1"/>
          <p:nvPr/>
        </p:nvSpPr>
        <p:spPr>
          <a:xfrm>
            <a:off x="7188200" y="1638300"/>
            <a:ext cx="4406900" cy="2554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/>
              <a:t>Repeat 5 times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/>
              <a:t>{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/>
              <a:t> </a:t>
            </a:r>
            <a:r>
              <a:rPr lang="en-US" sz="3200" b="1" dirty="0" smtClean="0"/>
              <a:t>   write “8”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/>
              <a:t> </a:t>
            </a:r>
            <a:r>
              <a:rPr lang="en-US" sz="3200" b="1" dirty="0" smtClean="0"/>
              <a:t>   Move 1 step left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/>
              <a:t>}</a:t>
            </a:r>
            <a:endParaRPr sz="3200" b="1"/>
          </a:p>
        </p:txBody>
      </p:sp>
      <p:sp>
        <p:nvSpPr>
          <p:cNvPr id="767" name="Google Shape;767;p74"/>
          <p:cNvSpPr txBox="1"/>
          <p:nvPr/>
        </p:nvSpPr>
        <p:spPr>
          <a:xfrm>
            <a:off x="3352800" y="152400"/>
            <a:ext cx="590550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3200" b="1" dirty="0" smtClean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4</a:t>
            </a:r>
            <a:r>
              <a:rPr lang="en-IN" sz="3200" b="1" dirty="0" smtClean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.Write the output</a:t>
            </a:r>
            <a:endParaRPr sz="1800" b="1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" name="Google Shape;766;p74"/>
          <p:cNvSpPr txBox="1"/>
          <p:nvPr/>
        </p:nvSpPr>
        <p:spPr>
          <a:xfrm>
            <a:off x="7283734" y="3412509"/>
            <a:ext cx="4406900" cy="2554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/>
              <a:t>Repeat 4 times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/>
              <a:t>{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/>
              <a:t> </a:t>
            </a:r>
            <a:r>
              <a:rPr lang="en-US" sz="3200" b="1" dirty="0" smtClean="0"/>
              <a:t>   color yellow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/>
              <a:t> </a:t>
            </a:r>
            <a:r>
              <a:rPr lang="en-US" sz="3200" b="1" dirty="0" smtClean="0"/>
              <a:t>   skip one triangle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/>
              <a:t>}</a:t>
            </a:r>
            <a:endParaRPr sz="3200" b="1"/>
          </a:p>
        </p:txBody>
      </p:sp>
      <p:sp>
        <p:nvSpPr>
          <p:cNvPr id="767" name="Google Shape;767;p74"/>
          <p:cNvSpPr txBox="1"/>
          <p:nvPr/>
        </p:nvSpPr>
        <p:spPr>
          <a:xfrm>
            <a:off x="3352800" y="152400"/>
            <a:ext cx="590550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3200" b="1" dirty="0" smtClean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5.Write the output</a:t>
            </a:r>
            <a:endParaRPr sz="1800" b="1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5" name="Isosceles Triangle 4"/>
          <p:cNvSpPr/>
          <p:nvPr/>
        </p:nvSpPr>
        <p:spPr>
          <a:xfrm>
            <a:off x="1473959" y="2402005"/>
            <a:ext cx="941695" cy="1009935"/>
          </a:xfrm>
          <a:prstGeom prst="triangl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Isosceles Triangle 5"/>
          <p:cNvSpPr/>
          <p:nvPr/>
        </p:nvSpPr>
        <p:spPr>
          <a:xfrm>
            <a:off x="520890" y="2417928"/>
            <a:ext cx="941695" cy="1009935"/>
          </a:xfrm>
          <a:prstGeom prst="triangl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Isosceles Triangle 6"/>
          <p:cNvSpPr/>
          <p:nvPr/>
        </p:nvSpPr>
        <p:spPr>
          <a:xfrm>
            <a:off x="2402007" y="2415653"/>
            <a:ext cx="941695" cy="1009935"/>
          </a:xfrm>
          <a:prstGeom prst="triangl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Isosceles Triangle 7"/>
          <p:cNvSpPr/>
          <p:nvPr/>
        </p:nvSpPr>
        <p:spPr>
          <a:xfrm>
            <a:off x="3343702" y="2429301"/>
            <a:ext cx="941695" cy="1009935"/>
          </a:xfrm>
          <a:prstGeom prst="triangl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Isosceles Triangle 8"/>
          <p:cNvSpPr/>
          <p:nvPr/>
        </p:nvSpPr>
        <p:spPr>
          <a:xfrm>
            <a:off x="4285398" y="2402006"/>
            <a:ext cx="941695" cy="1009935"/>
          </a:xfrm>
          <a:prstGeom prst="triangl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/>
          <p:cNvSpPr/>
          <p:nvPr/>
        </p:nvSpPr>
        <p:spPr>
          <a:xfrm>
            <a:off x="5254389" y="2402006"/>
            <a:ext cx="941695" cy="1009935"/>
          </a:xfrm>
          <a:prstGeom prst="triangl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Isosceles Triangle 10"/>
          <p:cNvSpPr/>
          <p:nvPr/>
        </p:nvSpPr>
        <p:spPr>
          <a:xfrm>
            <a:off x="6196085" y="2402005"/>
            <a:ext cx="941695" cy="1009935"/>
          </a:xfrm>
          <a:prstGeom prst="triangl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/>
          <p:cNvSpPr/>
          <p:nvPr/>
        </p:nvSpPr>
        <p:spPr>
          <a:xfrm>
            <a:off x="7124132" y="2374710"/>
            <a:ext cx="941695" cy="1009935"/>
          </a:xfrm>
          <a:prstGeom prst="triangl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Isosceles Triangle 12"/>
          <p:cNvSpPr/>
          <p:nvPr/>
        </p:nvSpPr>
        <p:spPr>
          <a:xfrm>
            <a:off x="8038531" y="2388358"/>
            <a:ext cx="941695" cy="1009935"/>
          </a:xfrm>
          <a:prstGeom prst="triangl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" name="Google Shape;766;p74"/>
          <p:cNvSpPr txBox="1"/>
          <p:nvPr/>
        </p:nvSpPr>
        <p:spPr>
          <a:xfrm>
            <a:off x="7283734" y="3412509"/>
            <a:ext cx="4406900" cy="2554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/>
              <a:t>Repeat 4 times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/>
              <a:t>{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/>
              <a:t> </a:t>
            </a:r>
            <a:r>
              <a:rPr lang="en-US" sz="3200" b="1" dirty="0" smtClean="0"/>
              <a:t>   color yellow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/>
              <a:t> </a:t>
            </a:r>
            <a:r>
              <a:rPr lang="en-US" sz="3200" b="1" dirty="0" smtClean="0"/>
              <a:t>   skip one triangle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/>
              <a:t>}</a:t>
            </a:r>
            <a:endParaRPr sz="3200" b="1"/>
          </a:p>
        </p:txBody>
      </p:sp>
      <p:sp>
        <p:nvSpPr>
          <p:cNvPr id="767" name="Google Shape;767;p74"/>
          <p:cNvSpPr txBox="1"/>
          <p:nvPr/>
        </p:nvSpPr>
        <p:spPr>
          <a:xfrm>
            <a:off x="3352800" y="152400"/>
            <a:ext cx="590550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3200" b="1" dirty="0" smtClean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5.Write the output</a:t>
            </a:r>
            <a:endParaRPr sz="1800" b="1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5" name="Isosceles Triangle 4"/>
          <p:cNvSpPr/>
          <p:nvPr/>
        </p:nvSpPr>
        <p:spPr>
          <a:xfrm>
            <a:off x="1473959" y="2402005"/>
            <a:ext cx="941695" cy="1009935"/>
          </a:xfrm>
          <a:prstGeom prst="triangl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Isosceles Triangle 5"/>
          <p:cNvSpPr/>
          <p:nvPr/>
        </p:nvSpPr>
        <p:spPr>
          <a:xfrm>
            <a:off x="520890" y="2417928"/>
            <a:ext cx="941695" cy="1009935"/>
          </a:xfrm>
          <a:prstGeom prst="triangle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Isosceles Triangle 6"/>
          <p:cNvSpPr/>
          <p:nvPr/>
        </p:nvSpPr>
        <p:spPr>
          <a:xfrm>
            <a:off x="2402007" y="2415653"/>
            <a:ext cx="941695" cy="1009935"/>
          </a:xfrm>
          <a:prstGeom prst="triangle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Isosceles Triangle 7"/>
          <p:cNvSpPr/>
          <p:nvPr/>
        </p:nvSpPr>
        <p:spPr>
          <a:xfrm>
            <a:off x="3343702" y="2429301"/>
            <a:ext cx="941695" cy="1009935"/>
          </a:xfrm>
          <a:prstGeom prst="triangl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Isosceles Triangle 8"/>
          <p:cNvSpPr/>
          <p:nvPr/>
        </p:nvSpPr>
        <p:spPr>
          <a:xfrm>
            <a:off x="4285398" y="2402006"/>
            <a:ext cx="941695" cy="1009935"/>
          </a:xfrm>
          <a:prstGeom prst="triangle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/>
          <p:cNvSpPr/>
          <p:nvPr/>
        </p:nvSpPr>
        <p:spPr>
          <a:xfrm>
            <a:off x="5254389" y="2402006"/>
            <a:ext cx="941695" cy="1009935"/>
          </a:xfrm>
          <a:prstGeom prst="triangl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Isosceles Triangle 10"/>
          <p:cNvSpPr/>
          <p:nvPr/>
        </p:nvSpPr>
        <p:spPr>
          <a:xfrm>
            <a:off x="6196085" y="2402005"/>
            <a:ext cx="941695" cy="1009935"/>
          </a:xfrm>
          <a:prstGeom prst="triangle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/>
          <p:cNvSpPr/>
          <p:nvPr/>
        </p:nvSpPr>
        <p:spPr>
          <a:xfrm>
            <a:off x="7124132" y="2374710"/>
            <a:ext cx="941695" cy="1009935"/>
          </a:xfrm>
          <a:prstGeom prst="triangl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Isosceles Triangle 12"/>
          <p:cNvSpPr/>
          <p:nvPr/>
        </p:nvSpPr>
        <p:spPr>
          <a:xfrm>
            <a:off x="8038531" y="2388358"/>
            <a:ext cx="941695" cy="1009935"/>
          </a:xfrm>
          <a:prstGeom prst="triangle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Google Shape;695;p63"/>
          <p:cNvSpPr txBox="1">
            <a:spLocks noGrp="1"/>
          </p:cNvSpPr>
          <p:nvPr>
            <p:ph type="title"/>
          </p:nvPr>
        </p:nvSpPr>
        <p:spPr>
          <a:xfrm>
            <a:off x="1107420" y="1130299"/>
            <a:ext cx="8510403" cy="1142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entury Gothic"/>
              <a:buNone/>
            </a:pPr>
            <a:r>
              <a:rPr lang="en-IN"/>
              <a:t>Significance</a:t>
            </a:r>
            <a:endParaRPr/>
          </a:p>
        </p:txBody>
      </p:sp>
      <p:sp>
        <p:nvSpPr>
          <p:cNvPr id="696" name="Google Shape;696;p63"/>
          <p:cNvSpPr txBox="1">
            <a:spLocks noGrp="1"/>
          </p:cNvSpPr>
          <p:nvPr>
            <p:ph type="body" idx="1"/>
          </p:nvPr>
        </p:nvSpPr>
        <p:spPr>
          <a:xfrm>
            <a:off x="1107421" y="2782957"/>
            <a:ext cx="2970894" cy="320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IN"/>
              <a:t>Problem-solving:</a:t>
            </a:r>
            <a:endParaRPr/>
          </a:p>
        </p:txBody>
      </p:sp>
      <p:sp>
        <p:nvSpPr>
          <p:cNvPr id="697" name="Google Shape;697;p63"/>
          <p:cNvSpPr txBox="1">
            <a:spLocks noGrp="1"/>
          </p:cNvSpPr>
          <p:nvPr>
            <p:ph type="body" idx="2"/>
          </p:nvPr>
        </p:nvSpPr>
        <p:spPr>
          <a:xfrm>
            <a:off x="1107420" y="3300177"/>
            <a:ext cx="2970895" cy="91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-IN"/>
              <a:t>breaking down complex problems into manageable steps that a computer can execute.</a:t>
            </a:r>
            <a:endParaRPr/>
          </a:p>
        </p:txBody>
      </p:sp>
      <p:sp>
        <p:nvSpPr>
          <p:cNvPr id="698" name="Google Shape;698;p63"/>
          <p:cNvSpPr txBox="1">
            <a:spLocks noGrp="1"/>
          </p:cNvSpPr>
          <p:nvPr>
            <p:ph type="body" idx="3"/>
          </p:nvPr>
        </p:nvSpPr>
        <p:spPr>
          <a:xfrm>
            <a:off x="4802106" y="2782957"/>
            <a:ext cx="2970894" cy="320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IN"/>
              <a:t>Efficiency</a:t>
            </a:r>
            <a:endParaRPr/>
          </a:p>
        </p:txBody>
      </p:sp>
      <p:sp>
        <p:nvSpPr>
          <p:cNvPr id="699" name="Google Shape;699;p63"/>
          <p:cNvSpPr txBox="1">
            <a:spLocks noGrp="1"/>
          </p:cNvSpPr>
          <p:nvPr>
            <p:ph type="body" idx="4"/>
          </p:nvPr>
        </p:nvSpPr>
        <p:spPr>
          <a:xfrm>
            <a:off x="4802105" y="3300177"/>
            <a:ext cx="2970895" cy="91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-IN"/>
              <a:t>It refers to how effectively an algorithm utilizes computational resources like time (running time) and space (memory usage).</a:t>
            </a:r>
            <a:endParaRPr/>
          </a:p>
        </p:txBody>
      </p:sp>
      <p:sp>
        <p:nvSpPr>
          <p:cNvPr id="700" name="Google Shape;700;p63"/>
          <p:cNvSpPr txBox="1">
            <a:spLocks noGrp="1"/>
          </p:cNvSpPr>
          <p:nvPr>
            <p:ph type="body" idx="5"/>
          </p:nvPr>
        </p:nvSpPr>
        <p:spPr>
          <a:xfrm>
            <a:off x="1107421" y="4646559"/>
            <a:ext cx="2970894" cy="320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IN"/>
              <a:t>Design Trchniques</a:t>
            </a:r>
            <a:endParaRPr/>
          </a:p>
        </p:txBody>
      </p:sp>
      <p:sp>
        <p:nvSpPr>
          <p:cNvPr id="701" name="Google Shape;701;p63"/>
          <p:cNvSpPr txBox="1">
            <a:spLocks noGrp="1"/>
          </p:cNvSpPr>
          <p:nvPr>
            <p:ph type="body" idx="6"/>
          </p:nvPr>
        </p:nvSpPr>
        <p:spPr>
          <a:xfrm>
            <a:off x="1107420" y="5163779"/>
            <a:ext cx="2970895" cy="91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-889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IN"/>
              <a:t>Divide and conquer</a:t>
            </a:r>
            <a:endParaRPr/>
          </a:p>
          <a:p>
            <a:pPr marL="0" lvl="0" indent="-889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IN"/>
              <a:t>Dynamic Programming</a:t>
            </a:r>
            <a:endParaRPr/>
          </a:p>
          <a:p>
            <a:pPr marL="0" lvl="0" indent="-889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IN"/>
              <a:t>Greedy algorithm</a:t>
            </a:r>
            <a:endParaRPr/>
          </a:p>
        </p:txBody>
      </p:sp>
      <p:sp>
        <p:nvSpPr>
          <p:cNvPr id="702" name="Google Shape;702;p63"/>
          <p:cNvSpPr txBox="1">
            <a:spLocks noGrp="1"/>
          </p:cNvSpPr>
          <p:nvPr>
            <p:ph type="body" idx="7"/>
          </p:nvPr>
        </p:nvSpPr>
        <p:spPr>
          <a:xfrm>
            <a:off x="4802106" y="4646559"/>
            <a:ext cx="2970894" cy="320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 b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IN"/>
              <a:t>Applications</a:t>
            </a:r>
            <a:endParaRPr/>
          </a:p>
        </p:txBody>
      </p:sp>
      <p:sp>
        <p:nvSpPr>
          <p:cNvPr id="703" name="Google Shape;703;p63"/>
          <p:cNvSpPr txBox="1">
            <a:spLocks noGrp="1"/>
          </p:cNvSpPr>
          <p:nvPr>
            <p:ph type="body" idx="8"/>
          </p:nvPr>
        </p:nvSpPr>
        <p:spPr>
          <a:xfrm>
            <a:off x="4802105" y="5163779"/>
            <a:ext cx="2970895" cy="1494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-IN"/>
              <a:t>Algorithms are applied across all areas of computer science, including:</a:t>
            </a:r>
            <a:endParaRPr/>
          </a:p>
          <a:p>
            <a:pPr marL="400050" lvl="0" indent="-40005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AutoNum type="romanLcParenR"/>
            </a:pPr>
            <a:r>
              <a:rPr lang="en-IN"/>
              <a:t>Machine learning and AI</a:t>
            </a:r>
            <a:endParaRPr/>
          </a:p>
          <a:p>
            <a:pPr marL="400050" lvl="0" indent="-40005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AutoNum type="romanLcParenR"/>
            </a:pPr>
            <a:r>
              <a:rPr lang="en-IN"/>
              <a:t>Data structure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64"/>
          <p:cNvSpPr txBox="1">
            <a:spLocks noGrp="1"/>
          </p:cNvSpPr>
          <p:nvPr>
            <p:ph type="title"/>
          </p:nvPr>
        </p:nvSpPr>
        <p:spPr>
          <a:xfrm>
            <a:off x="678085" y="355600"/>
            <a:ext cx="8201660" cy="2837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entury Gothic"/>
              <a:buNone/>
            </a:pPr>
            <a:r>
              <a:rPr lang="en-IN"/>
              <a:t>Objectives and Goals</a:t>
            </a:r>
            <a:endParaRPr/>
          </a:p>
        </p:txBody>
      </p:sp>
      <p:sp>
        <p:nvSpPr>
          <p:cNvPr id="709" name="Google Shape;709;p64"/>
          <p:cNvSpPr txBox="1">
            <a:spLocks noGrp="1"/>
          </p:cNvSpPr>
          <p:nvPr>
            <p:ph type="body" idx="1"/>
          </p:nvPr>
        </p:nvSpPr>
        <p:spPr>
          <a:xfrm>
            <a:off x="678085" y="3465211"/>
            <a:ext cx="6982460" cy="1100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IN"/>
              <a:t>Outline the primary objectives and goals of the project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4" name="Google Shape;714;p6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846956" y="407988"/>
            <a:ext cx="6498089" cy="58277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p66"/>
          <p:cNvSpPr txBox="1">
            <a:spLocks noGrp="1"/>
          </p:cNvSpPr>
          <p:nvPr>
            <p:ph type="title"/>
          </p:nvPr>
        </p:nvSpPr>
        <p:spPr>
          <a:xfrm>
            <a:off x="618688" y="219141"/>
            <a:ext cx="10515600" cy="1325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entury Gothic"/>
              <a:buNone/>
            </a:pPr>
            <a:r>
              <a:rPr lang="en-IN"/>
              <a:t>Find the output:</a:t>
            </a:r>
            <a:endParaRPr/>
          </a:p>
        </p:txBody>
      </p:sp>
      <p:sp>
        <p:nvSpPr>
          <p:cNvPr id="720" name="Google Shape;720;p66"/>
          <p:cNvSpPr txBox="1"/>
          <p:nvPr/>
        </p:nvSpPr>
        <p:spPr>
          <a:xfrm>
            <a:off x="558140" y="1721922"/>
            <a:ext cx="6293922" cy="341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36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Age=20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36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IF age&gt;=12 and age&lt;=19 then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36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   PRINT ”you are a teenager”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36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ELSE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36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  PRINT ”you are not a teenager”</a:t>
            </a:r>
            <a:endParaRPr sz="36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67"/>
          <p:cNvSpPr txBox="1">
            <a:spLocks noGrp="1"/>
          </p:cNvSpPr>
          <p:nvPr>
            <p:ph type="title"/>
          </p:nvPr>
        </p:nvSpPr>
        <p:spPr>
          <a:xfrm>
            <a:off x="618688" y="219141"/>
            <a:ext cx="10515600" cy="1325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entury Gothic"/>
              <a:buNone/>
            </a:pPr>
            <a:r>
              <a:rPr lang="en-IN"/>
              <a:t>Find the output:</a:t>
            </a:r>
            <a:endParaRPr/>
          </a:p>
        </p:txBody>
      </p:sp>
      <p:sp>
        <p:nvSpPr>
          <p:cNvPr id="726" name="Google Shape;726;p67"/>
          <p:cNvSpPr txBox="1"/>
          <p:nvPr/>
        </p:nvSpPr>
        <p:spPr>
          <a:xfrm>
            <a:off x="2196934" y="1520041"/>
            <a:ext cx="7053943" cy="341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36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Day=“Sunday”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36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IF Day=“Sunday” or Day=“Saturday”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36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then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36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   PRINT ”it’s a holiday”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36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ELSE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36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  PRINT ”not a holiday”</a:t>
            </a:r>
            <a:endParaRPr sz="36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Google Shape;731;p68"/>
          <p:cNvSpPr txBox="1">
            <a:spLocks noGrp="1"/>
          </p:cNvSpPr>
          <p:nvPr>
            <p:ph type="title"/>
          </p:nvPr>
        </p:nvSpPr>
        <p:spPr>
          <a:xfrm>
            <a:off x="618688" y="219141"/>
            <a:ext cx="10515600" cy="1325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entury Gothic"/>
              <a:buNone/>
            </a:pPr>
            <a:r>
              <a:rPr lang="en-IN"/>
              <a:t>Find the output:</a:t>
            </a:r>
            <a:endParaRPr/>
          </a:p>
        </p:txBody>
      </p:sp>
      <p:sp>
        <p:nvSpPr>
          <p:cNvPr id="732" name="Google Shape;732;p68"/>
          <p:cNvSpPr txBox="1"/>
          <p:nvPr/>
        </p:nvSpPr>
        <p:spPr>
          <a:xfrm>
            <a:off x="1377538" y="1579418"/>
            <a:ext cx="8324602" cy="341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36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Shop=500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36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Customer=“new”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36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IF shop&gt;100 or Customer=old  then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36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   PRINT ”eligible for a free gift”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36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ELSE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36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  PRINT ”not eligible for a free gift”</a:t>
            </a:r>
            <a:endParaRPr sz="36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0227商业">
      <a:dk1>
        <a:srgbClr val="000000"/>
      </a:dk1>
      <a:lt1>
        <a:srgbClr val="FFFFFF"/>
      </a:lt1>
      <a:dk2>
        <a:srgbClr val="17406D"/>
      </a:dk2>
      <a:lt2>
        <a:srgbClr val="5F88FD"/>
      </a:lt2>
      <a:accent1>
        <a:srgbClr val="15BCFF"/>
      </a:accent1>
      <a:accent2>
        <a:srgbClr val="007DDA"/>
      </a:accent2>
      <a:accent3>
        <a:srgbClr val="024DE2"/>
      </a:accent3>
      <a:accent4>
        <a:srgbClr val="7CCA62"/>
      </a:accent4>
      <a:accent5>
        <a:srgbClr val="FB5731"/>
      </a:accent5>
      <a:accent6>
        <a:srgbClr val="F49100"/>
      </a:accent6>
      <a:hlink>
        <a:srgbClr val="FBE43B"/>
      </a:hlink>
      <a:folHlink>
        <a:srgbClr val="85DFD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1012</Words>
  <PresentationFormat>Custom</PresentationFormat>
  <Paragraphs>244</Paragraphs>
  <Slides>36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0" baseType="lpstr">
      <vt:lpstr>Arial</vt:lpstr>
      <vt:lpstr>Century Gothic</vt:lpstr>
      <vt:lpstr>Corbel</vt:lpstr>
      <vt:lpstr>Custom</vt:lpstr>
      <vt:lpstr>Algorithmic Intelligence</vt:lpstr>
      <vt:lpstr>Agenda</vt:lpstr>
      <vt:lpstr>Algorithm </vt:lpstr>
      <vt:lpstr>Significance</vt:lpstr>
      <vt:lpstr>Objectives and Goals</vt:lpstr>
      <vt:lpstr>Slide 6</vt:lpstr>
      <vt:lpstr>Find the output:</vt:lpstr>
      <vt:lpstr>Find the output:</vt:lpstr>
      <vt:lpstr>Find the output:</vt:lpstr>
      <vt:lpstr>Find the output:</vt:lpstr>
      <vt:lpstr>The result of the computer’s decision for a ......... Will always be either true or false.</vt:lpstr>
      <vt:lpstr>Which of the following results in true if both the conditions are true?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A loop is used to execute instructions or a block of code ………… times</vt:lpstr>
      <vt:lpstr>What is an endless loop called?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Algorithmic Intelligence</dc:title>
  <cp:lastModifiedBy>System_For All</cp:lastModifiedBy>
  <cp:revision>3</cp:revision>
  <dcterms:modified xsi:type="dcterms:W3CDTF">2025-08-12T06:56:53Z</dcterms:modified>
</cp:coreProperties>
</file>