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86F7-391D-4C9D-A3C7-F0BDA74E452F}" type="datetimeFigureOut">
              <a:rPr lang="en-US" smtClean="0"/>
              <a:t>12-Aug-25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0783-C406-4894-AD2D-432C23E61A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86F7-391D-4C9D-A3C7-F0BDA74E452F}" type="datetimeFigureOut">
              <a:rPr lang="en-US" smtClean="0"/>
              <a:t>12-Aug-25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0783-C406-4894-AD2D-432C23E61A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86F7-391D-4C9D-A3C7-F0BDA74E452F}" type="datetimeFigureOut">
              <a:rPr lang="en-US" smtClean="0"/>
              <a:t>12-Aug-25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0783-C406-4894-AD2D-432C23E61A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86F7-391D-4C9D-A3C7-F0BDA74E452F}" type="datetimeFigureOut">
              <a:rPr lang="en-US" smtClean="0"/>
              <a:t>12-Aug-25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0783-C406-4894-AD2D-432C23E61A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86F7-391D-4C9D-A3C7-F0BDA74E452F}" type="datetimeFigureOut">
              <a:rPr lang="en-US" smtClean="0"/>
              <a:t>12-Aug-25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0783-C406-4894-AD2D-432C23E61A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86F7-391D-4C9D-A3C7-F0BDA74E452F}" type="datetimeFigureOut">
              <a:rPr lang="en-US" smtClean="0"/>
              <a:t>12-Aug-25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0783-C406-4894-AD2D-432C23E61A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86F7-391D-4C9D-A3C7-F0BDA74E452F}" type="datetimeFigureOut">
              <a:rPr lang="en-US" smtClean="0"/>
              <a:t>12-Aug-25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0783-C406-4894-AD2D-432C23E61A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86F7-391D-4C9D-A3C7-F0BDA74E452F}" type="datetimeFigureOut">
              <a:rPr lang="en-US" smtClean="0"/>
              <a:t>12-Aug-25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0783-C406-4894-AD2D-432C23E61A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86F7-391D-4C9D-A3C7-F0BDA74E452F}" type="datetimeFigureOut">
              <a:rPr lang="en-US" smtClean="0"/>
              <a:t>12-Aug-25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0783-C406-4894-AD2D-432C23E61A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86F7-391D-4C9D-A3C7-F0BDA74E452F}" type="datetimeFigureOut">
              <a:rPr lang="en-US" smtClean="0"/>
              <a:t>12-Aug-25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0783-C406-4894-AD2D-432C23E61A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E86F7-391D-4C9D-A3C7-F0BDA74E452F}" type="datetimeFigureOut">
              <a:rPr lang="en-US" smtClean="0"/>
              <a:t>12-Aug-25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0783-C406-4894-AD2D-432C23E61A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E86F7-391D-4C9D-A3C7-F0BDA74E452F}" type="datetimeFigureOut">
              <a:rPr lang="en-US" smtClean="0"/>
              <a:t>12-Aug-25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50783-C406-4894-AD2D-432C23E61A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irque glacier - Wikiped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8712200" cy="65341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Tarns (U.S. National Park Service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81000"/>
            <a:ext cx="8808003" cy="586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yramidal peak - Wikiped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5029200" cy="3352800"/>
          </a:xfrm>
          <a:prstGeom prst="rect">
            <a:avLst/>
          </a:prstGeom>
          <a:noFill/>
        </p:spPr>
      </p:pic>
      <p:pic>
        <p:nvPicPr>
          <p:cNvPr id="15364" name="Picture 4" descr="Pyramidal peak - Wikiped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2884054"/>
            <a:ext cx="4688140" cy="38215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Glacial Landforms: Erosional and Depositional - UPSC Notes » LotusAri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5672321" cy="3810000"/>
          </a:xfrm>
          <a:prstGeom prst="rect">
            <a:avLst/>
          </a:prstGeom>
          <a:noFill/>
        </p:spPr>
      </p:pic>
      <p:pic>
        <p:nvPicPr>
          <p:cNvPr id="16388" name="Picture 4" descr="North Col - Wikiped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649663"/>
            <a:ext cx="4277782" cy="320833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00800" y="1524000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COL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8+ Hundred U Shape Valley Royalty-Free Images, Stock Photos &amp; Pictures |  Shutterstock"/>
          <p:cNvPicPr>
            <a:picLocks noChangeAspect="1" noChangeArrowheads="1"/>
          </p:cNvPicPr>
          <p:nvPr/>
        </p:nvPicPr>
        <p:blipFill>
          <a:blip r:embed="rId2"/>
          <a:srcRect b="7143"/>
          <a:stretch>
            <a:fillRect/>
          </a:stretch>
        </p:blipFill>
        <p:spPr bwMode="auto">
          <a:xfrm>
            <a:off x="228600" y="152400"/>
            <a:ext cx="5029200" cy="3352800"/>
          </a:xfrm>
          <a:prstGeom prst="rect">
            <a:avLst/>
          </a:prstGeom>
          <a:noFill/>
        </p:spPr>
      </p:pic>
      <p:pic>
        <p:nvPicPr>
          <p:cNvPr id="17412" name="Picture 4" descr="Glacial Trough – Geography - Mammoth Memory Geography"/>
          <p:cNvPicPr>
            <a:picLocks noChangeAspect="1" noChangeArrowheads="1"/>
          </p:cNvPicPr>
          <p:nvPr/>
        </p:nvPicPr>
        <p:blipFill>
          <a:blip r:embed="rId3"/>
          <a:srcRect t="12987" b="6494"/>
          <a:stretch>
            <a:fillRect/>
          </a:stretch>
        </p:blipFill>
        <p:spPr bwMode="auto">
          <a:xfrm>
            <a:off x="86647" y="3810000"/>
            <a:ext cx="8981153" cy="28194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248400" y="190500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VALLEY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</Words>
  <Application>Microsoft Office PowerPoint</Application>
  <PresentationFormat>On-screen Show (4:3)</PresentationFormat>
  <Paragraphs>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EXAM CELL</dc:creator>
  <cp:lastModifiedBy>EXAM CELL</cp:lastModifiedBy>
  <cp:revision>2</cp:revision>
  <dcterms:created xsi:type="dcterms:W3CDTF">2025-08-12T04:14:18Z</dcterms:created>
  <dcterms:modified xsi:type="dcterms:W3CDTF">2025-08-12T04:26:57Z</dcterms:modified>
</cp:coreProperties>
</file>