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138014-9030-41C8-A9CB-85A2FE2FCDFD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IN"/>
        </a:p>
      </dgm:t>
    </dgm:pt>
    <dgm:pt modelId="{69A98566-929E-4FDA-AD56-FD24FC51F268}">
      <dgm:prSet/>
      <dgm:spPr/>
      <dgm:t>
        <a:bodyPr/>
        <a:lstStyle/>
        <a:p>
          <a:pPr algn="ctr" rtl="0"/>
          <a:r>
            <a:rPr lang="en-US" b="1" baseline="0" dirty="0" smtClean="0"/>
            <a:t>PARENTING CALENDER</a:t>
          </a:r>
          <a:br>
            <a:rPr lang="en-US" b="1" baseline="0" dirty="0" smtClean="0"/>
          </a:br>
          <a:r>
            <a:rPr lang="en-US" b="1" baseline="0" dirty="0" smtClean="0"/>
            <a:t>     2025 - 2026	</a:t>
          </a:r>
          <a:endParaRPr lang="en-IN" dirty="0"/>
        </a:p>
      </dgm:t>
    </dgm:pt>
    <dgm:pt modelId="{69A9289E-0A50-4E93-944E-8F8C2F2645AF}" type="parTrans" cxnId="{CABE9B70-8346-4E56-ABA5-7E6ABCDA3406}">
      <dgm:prSet/>
      <dgm:spPr/>
      <dgm:t>
        <a:bodyPr/>
        <a:lstStyle/>
        <a:p>
          <a:endParaRPr lang="en-IN"/>
        </a:p>
      </dgm:t>
    </dgm:pt>
    <dgm:pt modelId="{333EE32E-376B-4BE2-8609-2FB20F43E7CB}" type="sibTrans" cxnId="{CABE9B70-8346-4E56-ABA5-7E6ABCDA3406}">
      <dgm:prSet/>
      <dgm:spPr/>
      <dgm:t>
        <a:bodyPr/>
        <a:lstStyle/>
        <a:p>
          <a:endParaRPr lang="en-IN"/>
        </a:p>
      </dgm:t>
    </dgm:pt>
    <dgm:pt modelId="{86EF6AB6-FEA2-4061-B7FC-500B2813CFC5}" type="pres">
      <dgm:prSet presAssocID="{69138014-9030-41C8-A9CB-85A2FE2FCDFD}" presName="linear" presStyleCnt="0">
        <dgm:presLayoutVars>
          <dgm:animLvl val="lvl"/>
          <dgm:resizeHandles val="exact"/>
        </dgm:presLayoutVars>
      </dgm:prSet>
      <dgm:spPr/>
    </dgm:pt>
    <dgm:pt modelId="{A3C61CCC-8805-49E0-9824-3CCE6D4258FC}" type="pres">
      <dgm:prSet presAssocID="{69A98566-929E-4FDA-AD56-FD24FC51F268}" presName="parentText" presStyleLbl="node1" presStyleIdx="0" presStyleCnt="1" custLinFactNeighborX="3704" custLinFactNeighborY="5272">
        <dgm:presLayoutVars>
          <dgm:chMax val="0"/>
          <dgm:bulletEnabled val="1"/>
        </dgm:presLayoutVars>
      </dgm:prSet>
      <dgm:spPr/>
    </dgm:pt>
  </dgm:ptLst>
  <dgm:cxnLst>
    <dgm:cxn modelId="{E7DEECC2-F535-429F-97D0-795F837C61B3}" type="presOf" srcId="{69138014-9030-41C8-A9CB-85A2FE2FCDFD}" destId="{86EF6AB6-FEA2-4061-B7FC-500B2813CFC5}" srcOrd="0" destOrd="0" presId="urn:microsoft.com/office/officeart/2005/8/layout/vList2"/>
    <dgm:cxn modelId="{4EFCEA1A-E7B2-46C0-BE8E-0E6579FB5658}" type="presOf" srcId="{69A98566-929E-4FDA-AD56-FD24FC51F268}" destId="{A3C61CCC-8805-49E0-9824-3CCE6D4258FC}" srcOrd="0" destOrd="0" presId="urn:microsoft.com/office/officeart/2005/8/layout/vList2"/>
    <dgm:cxn modelId="{CABE9B70-8346-4E56-ABA5-7E6ABCDA3406}" srcId="{69138014-9030-41C8-A9CB-85A2FE2FCDFD}" destId="{69A98566-929E-4FDA-AD56-FD24FC51F268}" srcOrd="0" destOrd="0" parTransId="{69A9289E-0A50-4E93-944E-8F8C2F2645AF}" sibTransId="{333EE32E-376B-4BE2-8609-2FB20F43E7CB}"/>
    <dgm:cxn modelId="{2EC6570D-FD85-42AB-B3F8-108D6DE571BF}" type="presParOf" srcId="{86EF6AB6-FEA2-4061-B7FC-500B2813CFC5}" destId="{A3C61CCC-8805-49E0-9824-3CCE6D4258F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0D3A5B-98A8-415E-9E03-744760D25F48}" type="doc">
      <dgm:prSet loTypeId="urn:microsoft.com/office/officeart/2005/8/layout/vList2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IN"/>
        </a:p>
      </dgm:t>
    </dgm:pt>
    <dgm:pt modelId="{48C8B368-375F-413E-9B0C-02F9E13E69FF}">
      <dgm:prSet/>
      <dgm:spPr/>
      <dgm:t>
        <a:bodyPr/>
        <a:lstStyle/>
        <a:p>
          <a:pPr rtl="0"/>
          <a:r>
            <a:rPr lang="en-US" baseline="0" dirty="0" smtClean="0"/>
            <a:t>To bridge the gap between parents, teachers and school </a:t>
          </a:r>
          <a:r>
            <a:rPr lang="en-US" baseline="0" dirty="0" err="1" smtClean="0"/>
            <a:t>ecosysytem</a:t>
          </a:r>
          <a:r>
            <a:rPr lang="en-US" baseline="0" dirty="0" smtClean="0"/>
            <a:t>.</a:t>
          </a:r>
          <a:endParaRPr lang="en-IN" dirty="0"/>
        </a:p>
      </dgm:t>
    </dgm:pt>
    <dgm:pt modelId="{0AC230BE-863F-4AD7-A573-68576F3B20F1}" type="parTrans" cxnId="{350A1C33-783F-4394-BEB8-BB837EA597F9}">
      <dgm:prSet/>
      <dgm:spPr/>
      <dgm:t>
        <a:bodyPr/>
        <a:lstStyle/>
        <a:p>
          <a:endParaRPr lang="en-IN"/>
        </a:p>
      </dgm:t>
    </dgm:pt>
    <dgm:pt modelId="{53279F62-B00B-43E2-AE3F-73B46ABB4EA2}" type="sibTrans" cxnId="{350A1C33-783F-4394-BEB8-BB837EA597F9}">
      <dgm:prSet/>
      <dgm:spPr/>
      <dgm:t>
        <a:bodyPr/>
        <a:lstStyle/>
        <a:p>
          <a:endParaRPr lang="en-IN"/>
        </a:p>
      </dgm:t>
    </dgm:pt>
    <dgm:pt modelId="{F0817765-FFFE-4574-A441-61EF973D9868}" type="pres">
      <dgm:prSet presAssocID="{4E0D3A5B-98A8-415E-9E03-744760D25F48}" presName="linear" presStyleCnt="0">
        <dgm:presLayoutVars>
          <dgm:animLvl val="lvl"/>
          <dgm:resizeHandles val="exact"/>
        </dgm:presLayoutVars>
      </dgm:prSet>
      <dgm:spPr/>
    </dgm:pt>
    <dgm:pt modelId="{FDE2483B-A6A0-48D1-B5A4-1FB2EE4A249C}" type="pres">
      <dgm:prSet presAssocID="{48C8B368-375F-413E-9B0C-02F9E13E69FF}" presName="parentText" presStyleLbl="node1" presStyleIdx="0" presStyleCnt="1" custLinFactNeighborX="3636" custLinFactNeighborY="-13121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731F6A3C-9CD8-423C-B575-4B8871815800}" type="presOf" srcId="{4E0D3A5B-98A8-415E-9E03-744760D25F48}" destId="{F0817765-FFFE-4574-A441-61EF973D9868}" srcOrd="0" destOrd="0" presId="urn:microsoft.com/office/officeart/2005/8/layout/vList2"/>
    <dgm:cxn modelId="{350A1C33-783F-4394-BEB8-BB837EA597F9}" srcId="{4E0D3A5B-98A8-415E-9E03-744760D25F48}" destId="{48C8B368-375F-413E-9B0C-02F9E13E69FF}" srcOrd="0" destOrd="0" parTransId="{0AC230BE-863F-4AD7-A573-68576F3B20F1}" sibTransId="{53279F62-B00B-43E2-AE3F-73B46ABB4EA2}"/>
    <dgm:cxn modelId="{F0A6F180-BCEE-4096-9587-8127420EAC0A}" type="presOf" srcId="{48C8B368-375F-413E-9B0C-02F9E13E69FF}" destId="{FDE2483B-A6A0-48D1-B5A4-1FB2EE4A249C}" srcOrd="0" destOrd="0" presId="urn:microsoft.com/office/officeart/2005/8/layout/vList2"/>
    <dgm:cxn modelId="{9CC0D8A9-4223-43C9-BAF5-C7AB762E014B}" type="presParOf" srcId="{F0817765-FFFE-4574-A441-61EF973D9868}" destId="{FDE2483B-A6A0-48D1-B5A4-1FB2EE4A249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A9EBAA-D71E-477D-9E87-B16B52F5FA48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7D4CCAFF-01F8-4F75-ACAC-C53941A20DFB}">
      <dgm:prSet/>
      <dgm:spPr/>
      <dgm:t>
        <a:bodyPr/>
        <a:lstStyle/>
        <a:p>
          <a:pPr algn="ctr" rtl="0"/>
          <a:r>
            <a:rPr lang="en-US" b="1" baseline="0" dirty="0" smtClean="0"/>
            <a:t>Ancient history</a:t>
          </a:r>
          <a:endParaRPr lang="en-IN" dirty="0"/>
        </a:p>
      </dgm:t>
    </dgm:pt>
    <dgm:pt modelId="{2E4962D2-2D53-41BA-9E41-140956845F80}" type="parTrans" cxnId="{42309FB0-693C-4ECF-8D9D-68F5D4A98653}">
      <dgm:prSet/>
      <dgm:spPr/>
      <dgm:t>
        <a:bodyPr/>
        <a:lstStyle/>
        <a:p>
          <a:endParaRPr lang="en-IN"/>
        </a:p>
      </dgm:t>
    </dgm:pt>
    <dgm:pt modelId="{5DE9D92E-4946-4577-871F-2280880F8774}" type="sibTrans" cxnId="{42309FB0-693C-4ECF-8D9D-68F5D4A98653}">
      <dgm:prSet/>
      <dgm:spPr/>
      <dgm:t>
        <a:bodyPr/>
        <a:lstStyle/>
        <a:p>
          <a:endParaRPr lang="en-IN"/>
        </a:p>
      </dgm:t>
    </dgm:pt>
    <dgm:pt modelId="{253116D6-7797-4389-B488-3AE1E13F1A4E}" type="pres">
      <dgm:prSet presAssocID="{9FA9EBAA-D71E-477D-9E87-B16B52F5FA48}" presName="linear" presStyleCnt="0">
        <dgm:presLayoutVars>
          <dgm:animLvl val="lvl"/>
          <dgm:resizeHandles val="exact"/>
        </dgm:presLayoutVars>
      </dgm:prSet>
      <dgm:spPr/>
    </dgm:pt>
    <dgm:pt modelId="{7C6A60BD-638A-4EB0-BF00-E3BEF364575B}" type="pres">
      <dgm:prSet presAssocID="{7D4CCAFF-01F8-4F75-ACAC-C53941A20DF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2309FB0-693C-4ECF-8D9D-68F5D4A98653}" srcId="{9FA9EBAA-D71E-477D-9E87-B16B52F5FA48}" destId="{7D4CCAFF-01F8-4F75-ACAC-C53941A20DFB}" srcOrd="0" destOrd="0" parTransId="{2E4962D2-2D53-41BA-9E41-140956845F80}" sibTransId="{5DE9D92E-4946-4577-871F-2280880F8774}"/>
    <dgm:cxn modelId="{47042C69-A989-4CF9-BDAA-F81592229CAD}" type="presOf" srcId="{7D4CCAFF-01F8-4F75-ACAC-C53941A20DFB}" destId="{7C6A60BD-638A-4EB0-BF00-E3BEF364575B}" srcOrd="0" destOrd="0" presId="urn:microsoft.com/office/officeart/2005/8/layout/vList2"/>
    <dgm:cxn modelId="{0212845F-9045-407E-A5F1-4433D9DAD642}" type="presOf" srcId="{9FA9EBAA-D71E-477D-9E87-B16B52F5FA48}" destId="{253116D6-7797-4389-B488-3AE1E13F1A4E}" srcOrd="0" destOrd="0" presId="urn:microsoft.com/office/officeart/2005/8/layout/vList2"/>
    <dgm:cxn modelId="{02B754EB-86FC-410B-AED4-B96D84E78B5C}" type="presParOf" srcId="{253116D6-7797-4389-B488-3AE1E13F1A4E}" destId="{7C6A60BD-638A-4EB0-BF00-E3BEF364575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04D40B-91D3-44DC-A622-0206CD43E900}" type="doc">
      <dgm:prSet loTypeId="urn:microsoft.com/office/officeart/2005/8/layout/matrix3" loCatId="matrix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450038EB-999D-4291-9213-C14CBECAFB7E}">
      <dgm:prSet/>
      <dgm:spPr/>
      <dgm:t>
        <a:bodyPr/>
        <a:lstStyle/>
        <a:p>
          <a:pPr rtl="0"/>
          <a:r>
            <a:rPr lang="en-US" dirty="0" err="1" smtClean="0"/>
            <a:t>Aatma</a:t>
          </a:r>
          <a:r>
            <a:rPr lang="en-US" dirty="0" smtClean="0"/>
            <a:t> – </a:t>
          </a:r>
          <a:r>
            <a:rPr lang="en-US" dirty="0" err="1" smtClean="0"/>
            <a:t>Vinigrahah</a:t>
          </a:r>
          <a:endParaRPr lang="en-US" dirty="0" smtClean="0"/>
        </a:p>
        <a:p>
          <a:pPr rtl="0"/>
          <a:r>
            <a:rPr lang="en-US" dirty="0" smtClean="0"/>
            <a:t> ( self – discipline )</a:t>
          </a:r>
          <a:endParaRPr lang="en-IN" dirty="0"/>
        </a:p>
      </dgm:t>
    </dgm:pt>
    <dgm:pt modelId="{3D8623D4-429E-4594-ABB0-047F5BACC4BC}" type="parTrans" cxnId="{70F89F79-E0F9-4CB2-AC50-F379B6FCD8B5}">
      <dgm:prSet/>
      <dgm:spPr/>
      <dgm:t>
        <a:bodyPr/>
        <a:lstStyle/>
        <a:p>
          <a:endParaRPr lang="en-IN"/>
        </a:p>
      </dgm:t>
    </dgm:pt>
    <dgm:pt modelId="{B657DB8F-27A9-46FB-875C-CFAC8C661B9C}" type="sibTrans" cxnId="{70F89F79-E0F9-4CB2-AC50-F379B6FCD8B5}">
      <dgm:prSet/>
      <dgm:spPr/>
      <dgm:t>
        <a:bodyPr/>
        <a:lstStyle/>
        <a:p>
          <a:endParaRPr lang="en-IN"/>
        </a:p>
      </dgm:t>
    </dgm:pt>
    <dgm:pt modelId="{3C3C44A8-5B11-48D8-9B48-58AD676D5869}">
      <dgm:prSet/>
      <dgm:spPr/>
      <dgm:t>
        <a:bodyPr/>
        <a:lstStyle/>
        <a:p>
          <a:pPr rtl="0"/>
          <a:r>
            <a:rPr lang="en-US" dirty="0" err="1" smtClean="0"/>
            <a:t>Shraddha</a:t>
          </a:r>
          <a:r>
            <a:rPr lang="en-US" dirty="0" smtClean="0"/>
            <a:t> </a:t>
          </a:r>
        </a:p>
        <a:p>
          <a:pPr rtl="0"/>
          <a:r>
            <a:rPr lang="en-US" dirty="0" smtClean="0"/>
            <a:t>( Reverence for knowledge )</a:t>
          </a:r>
          <a:endParaRPr lang="en-IN" dirty="0"/>
        </a:p>
      </dgm:t>
    </dgm:pt>
    <dgm:pt modelId="{27A3E0D1-5D4C-4397-8570-D5EB54C7D592}" type="parTrans" cxnId="{F8088CD8-01C7-44ED-99EB-3CBF66AC4A13}">
      <dgm:prSet/>
      <dgm:spPr/>
      <dgm:t>
        <a:bodyPr/>
        <a:lstStyle/>
        <a:p>
          <a:endParaRPr lang="en-IN"/>
        </a:p>
      </dgm:t>
    </dgm:pt>
    <dgm:pt modelId="{EC1F2389-0E2F-4023-9B4F-1C2E87EC40F8}" type="sibTrans" cxnId="{F8088CD8-01C7-44ED-99EB-3CBF66AC4A13}">
      <dgm:prSet/>
      <dgm:spPr/>
      <dgm:t>
        <a:bodyPr/>
        <a:lstStyle/>
        <a:p>
          <a:endParaRPr lang="en-IN"/>
        </a:p>
      </dgm:t>
    </dgm:pt>
    <dgm:pt modelId="{86ED6822-BCBA-49C5-A8BC-18D3554BD9BB}">
      <dgm:prSet/>
      <dgm:spPr/>
      <dgm:t>
        <a:bodyPr/>
        <a:lstStyle/>
        <a:p>
          <a:pPr rtl="0"/>
          <a:r>
            <a:rPr lang="en-US" dirty="0" err="1" smtClean="0"/>
            <a:t>Sadhana</a:t>
          </a:r>
          <a:endParaRPr lang="en-US" dirty="0" smtClean="0"/>
        </a:p>
        <a:p>
          <a:pPr rtl="0"/>
          <a:r>
            <a:rPr lang="en-US" dirty="0" smtClean="0"/>
            <a:t> ( perseverance )</a:t>
          </a:r>
          <a:endParaRPr lang="en-IN" dirty="0"/>
        </a:p>
      </dgm:t>
    </dgm:pt>
    <dgm:pt modelId="{E2EFF6FE-397E-4539-B02F-BC961F44324C}" type="parTrans" cxnId="{2242E421-A410-4B62-8F6B-69FCE905B129}">
      <dgm:prSet/>
      <dgm:spPr/>
      <dgm:t>
        <a:bodyPr/>
        <a:lstStyle/>
        <a:p>
          <a:endParaRPr lang="en-IN"/>
        </a:p>
      </dgm:t>
    </dgm:pt>
    <dgm:pt modelId="{8642F13C-293D-4619-BA76-9917ABFF1756}" type="sibTrans" cxnId="{2242E421-A410-4B62-8F6B-69FCE905B129}">
      <dgm:prSet/>
      <dgm:spPr/>
      <dgm:t>
        <a:bodyPr/>
        <a:lstStyle/>
        <a:p>
          <a:endParaRPr lang="en-IN"/>
        </a:p>
      </dgm:t>
    </dgm:pt>
    <dgm:pt modelId="{3E961856-7457-4A08-AF79-2AC44FEA4307}">
      <dgm:prSet/>
      <dgm:spPr/>
      <dgm:t>
        <a:bodyPr/>
        <a:lstStyle/>
        <a:p>
          <a:pPr rtl="0"/>
          <a:r>
            <a:rPr lang="en-US" dirty="0" err="1" smtClean="0"/>
            <a:t>Svadhyaya</a:t>
          </a:r>
          <a:endParaRPr lang="en-US" dirty="0" smtClean="0"/>
        </a:p>
        <a:p>
          <a:pPr rtl="0"/>
          <a:r>
            <a:rPr lang="en-US" dirty="0" smtClean="0"/>
            <a:t> (self – reflection )</a:t>
          </a:r>
          <a:endParaRPr lang="en-IN" dirty="0"/>
        </a:p>
      </dgm:t>
    </dgm:pt>
    <dgm:pt modelId="{BDD8F26B-3F6F-4C49-A45E-38FEA18764B4}" type="parTrans" cxnId="{EEF1618A-E30F-412F-8D44-EAE834457A7E}">
      <dgm:prSet/>
      <dgm:spPr/>
      <dgm:t>
        <a:bodyPr/>
        <a:lstStyle/>
        <a:p>
          <a:endParaRPr lang="en-IN"/>
        </a:p>
      </dgm:t>
    </dgm:pt>
    <dgm:pt modelId="{2DC0AAB9-ADC1-4809-9F75-CAC346DF38CA}" type="sibTrans" cxnId="{EEF1618A-E30F-412F-8D44-EAE834457A7E}">
      <dgm:prSet/>
      <dgm:spPr/>
      <dgm:t>
        <a:bodyPr/>
        <a:lstStyle/>
        <a:p>
          <a:endParaRPr lang="en-IN"/>
        </a:p>
      </dgm:t>
    </dgm:pt>
    <dgm:pt modelId="{34F9C00A-A843-43BD-8D75-F1ADA96529BA}" type="pres">
      <dgm:prSet presAssocID="{7504D40B-91D3-44DC-A622-0206CD43E900}" presName="matrix" presStyleCnt="0">
        <dgm:presLayoutVars>
          <dgm:chMax val="1"/>
          <dgm:dir/>
          <dgm:resizeHandles val="exact"/>
        </dgm:presLayoutVars>
      </dgm:prSet>
      <dgm:spPr/>
    </dgm:pt>
    <dgm:pt modelId="{294FC482-630B-4A15-8169-3ACF5EBB529E}" type="pres">
      <dgm:prSet presAssocID="{7504D40B-91D3-44DC-A622-0206CD43E900}" presName="diamond" presStyleLbl="bgShp" presStyleIdx="0" presStyleCnt="1"/>
      <dgm:spPr/>
    </dgm:pt>
    <dgm:pt modelId="{38BA3255-CCE7-4F46-8664-7438B9D4F619}" type="pres">
      <dgm:prSet presAssocID="{7504D40B-91D3-44DC-A622-0206CD43E900}" presName="quad1" presStyleLbl="node1" presStyleIdx="0" presStyleCnt="4" custScaleX="149538" custScaleY="90490" custLinFactNeighborX="-35920" custLinFactNeighborY="-474">
        <dgm:presLayoutVars>
          <dgm:chMax val="0"/>
          <dgm:chPref val="0"/>
          <dgm:bulletEnabled val="1"/>
        </dgm:presLayoutVars>
      </dgm:prSet>
      <dgm:spPr/>
    </dgm:pt>
    <dgm:pt modelId="{B8D55CD5-C485-4594-A252-E1BF5D9ED24E}" type="pres">
      <dgm:prSet presAssocID="{7504D40B-91D3-44DC-A622-0206CD43E900}" presName="quad2" presStyleLbl="node1" presStyleIdx="1" presStyleCnt="4" custScaleX="158068" custLinFactNeighborX="36859" custLinFactNeighborY="-474">
        <dgm:presLayoutVars>
          <dgm:chMax val="0"/>
          <dgm:chPref val="0"/>
          <dgm:bulletEnabled val="1"/>
        </dgm:presLayoutVars>
      </dgm:prSet>
      <dgm:spPr/>
    </dgm:pt>
    <dgm:pt modelId="{6472E0FF-DAEB-4ECE-A520-8FD069825BA0}" type="pres">
      <dgm:prSet presAssocID="{7504D40B-91D3-44DC-A622-0206CD43E900}" presName="quad3" presStyleLbl="node1" presStyleIdx="2" presStyleCnt="4" custScaleX="162190" custScaleY="98110" custLinFactNeighborX="-41908" custLinFactNeighborY="2318">
        <dgm:presLayoutVars>
          <dgm:chMax val="0"/>
          <dgm:chPref val="0"/>
          <dgm:bulletEnabled val="1"/>
        </dgm:presLayoutVars>
      </dgm:prSet>
      <dgm:spPr/>
    </dgm:pt>
    <dgm:pt modelId="{C058D58E-82ED-4851-97E4-756DFF8BDA18}" type="pres">
      <dgm:prSet presAssocID="{7504D40B-91D3-44DC-A622-0206CD43E900}" presName="quad4" presStyleLbl="node1" presStyleIdx="3" presStyleCnt="4" custScaleX="144240" custLinFactNeighborX="37565" custLinFactNeighborY="23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3112C52-0498-4F37-BD69-D09E370F81EB}" type="presOf" srcId="{7504D40B-91D3-44DC-A622-0206CD43E900}" destId="{34F9C00A-A843-43BD-8D75-F1ADA96529BA}" srcOrd="0" destOrd="0" presId="urn:microsoft.com/office/officeart/2005/8/layout/matrix3"/>
    <dgm:cxn modelId="{2242E421-A410-4B62-8F6B-69FCE905B129}" srcId="{7504D40B-91D3-44DC-A622-0206CD43E900}" destId="{86ED6822-BCBA-49C5-A8BC-18D3554BD9BB}" srcOrd="2" destOrd="0" parTransId="{E2EFF6FE-397E-4539-B02F-BC961F44324C}" sibTransId="{8642F13C-293D-4619-BA76-9917ABFF1756}"/>
    <dgm:cxn modelId="{F8088CD8-01C7-44ED-99EB-3CBF66AC4A13}" srcId="{7504D40B-91D3-44DC-A622-0206CD43E900}" destId="{3C3C44A8-5B11-48D8-9B48-58AD676D5869}" srcOrd="1" destOrd="0" parTransId="{27A3E0D1-5D4C-4397-8570-D5EB54C7D592}" sibTransId="{EC1F2389-0E2F-4023-9B4F-1C2E87EC40F8}"/>
    <dgm:cxn modelId="{0B988A9E-A7BB-4991-A35E-FB58A118C86F}" type="presOf" srcId="{3C3C44A8-5B11-48D8-9B48-58AD676D5869}" destId="{B8D55CD5-C485-4594-A252-E1BF5D9ED24E}" srcOrd="0" destOrd="0" presId="urn:microsoft.com/office/officeart/2005/8/layout/matrix3"/>
    <dgm:cxn modelId="{5F12009A-220E-4C6E-BDD6-652797A35295}" type="presOf" srcId="{3E961856-7457-4A08-AF79-2AC44FEA4307}" destId="{C058D58E-82ED-4851-97E4-756DFF8BDA18}" srcOrd="0" destOrd="0" presId="urn:microsoft.com/office/officeart/2005/8/layout/matrix3"/>
    <dgm:cxn modelId="{EA77D8E0-57D3-4D45-A069-EA5A574666E9}" type="presOf" srcId="{450038EB-999D-4291-9213-C14CBECAFB7E}" destId="{38BA3255-CCE7-4F46-8664-7438B9D4F619}" srcOrd="0" destOrd="0" presId="urn:microsoft.com/office/officeart/2005/8/layout/matrix3"/>
    <dgm:cxn modelId="{70F89F79-E0F9-4CB2-AC50-F379B6FCD8B5}" srcId="{7504D40B-91D3-44DC-A622-0206CD43E900}" destId="{450038EB-999D-4291-9213-C14CBECAFB7E}" srcOrd="0" destOrd="0" parTransId="{3D8623D4-429E-4594-ABB0-047F5BACC4BC}" sibTransId="{B657DB8F-27A9-46FB-875C-CFAC8C661B9C}"/>
    <dgm:cxn modelId="{75065E98-0CBB-4535-A0BC-8EF561B7F342}" type="presOf" srcId="{86ED6822-BCBA-49C5-A8BC-18D3554BD9BB}" destId="{6472E0FF-DAEB-4ECE-A520-8FD069825BA0}" srcOrd="0" destOrd="0" presId="urn:microsoft.com/office/officeart/2005/8/layout/matrix3"/>
    <dgm:cxn modelId="{EEF1618A-E30F-412F-8D44-EAE834457A7E}" srcId="{7504D40B-91D3-44DC-A622-0206CD43E900}" destId="{3E961856-7457-4A08-AF79-2AC44FEA4307}" srcOrd="3" destOrd="0" parTransId="{BDD8F26B-3F6F-4C49-A45E-38FEA18764B4}" sibTransId="{2DC0AAB9-ADC1-4809-9F75-CAC346DF38CA}"/>
    <dgm:cxn modelId="{CB0908DF-82E5-4F9A-A5B7-B2092ADD62E2}" type="presParOf" srcId="{34F9C00A-A843-43BD-8D75-F1ADA96529BA}" destId="{294FC482-630B-4A15-8169-3ACF5EBB529E}" srcOrd="0" destOrd="0" presId="urn:microsoft.com/office/officeart/2005/8/layout/matrix3"/>
    <dgm:cxn modelId="{5260D126-5C5C-45C9-BBAD-47705A1F2FF3}" type="presParOf" srcId="{34F9C00A-A843-43BD-8D75-F1ADA96529BA}" destId="{38BA3255-CCE7-4F46-8664-7438B9D4F619}" srcOrd="1" destOrd="0" presId="urn:microsoft.com/office/officeart/2005/8/layout/matrix3"/>
    <dgm:cxn modelId="{FE38AAC7-BF7B-4B6C-B715-CA451471EF16}" type="presParOf" srcId="{34F9C00A-A843-43BD-8D75-F1ADA96529BA}" destId="{B8D55CD5-C485-4594-A252-E1BF5D9ED24E}" srcOrd="2" destOrd="0" presId="urn:microsoft.com/office/officeart/2005/8/layout/matrix3"/>
    <dgm:cxn modelId="{FD80BBA0-BE1E-4920-83A9-42F50B174B08}" type="presParOf" srcId="{34F9C00A-A843-43BD-8D75-F1ADA96529BA}" destId="{6472E0FF-DAEB-4ECE-A520-8FD069825BA0}" srcOrd="3" destOrd="0" presId="urn:microsoft.com/office/officeart/2005/8/layout/matrix3"/>
    <dgm:cxn modelId="{ABDE40EB-AA91-417D-BEEB-DD2E5ABF2086}" type="presParOf" srcId="{34F9C00A-A843-43BD-8D75-F1ADA96529BA}" destId="{C058D58E-82ED-4851-97E4-756DFF8BDA1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9C80C5-8B5C-442E-85B2-27AD5F510E2D}" type="doc">
      <dgm:prSet loTypeId="urn:microsoft.com/office/officeart/2005/8/layout/target3" loCatId="relationship" qsTypeId="urn:microsoft.com/office/officeart/2005/8/quickstyle/simple3" qsCatId="simple" csTypeId="urn:microsoft.com/office/officeart/2005/8/colors/colorful2" csCatId="colorful"/>
      <dgm:spPr/>
      <dgm:t>
        <a:bodyPr/>
        <a:lstStyle/>
        <a:p>
          <a:endParaRPr lang="en-IN"/>
        </a:p>
      </dgm:t>
    </dgm:pt>
    <dgm:pt modelId="{CD9FF9C0-D26B-4AA9-A63B-95D13A36EA5C}">
      <dgm:prSet/>
      <dgm:spPr/>
      <dgm:t>
        <a:bodyPr/>
        <a:lstStyle/>
        <a:p>
          <a:pPr rtl="0"/>
          <a:r>
            <a:rPr lang="en-US" smtClean="0"/>
            <a:t>Strengthen Parent’s Teacher Engagement </a:t>
          </a:r>
          <a:endParaRPr lang="en-IN"/>
        </a:p>
      </dgm:t>
    </dgm:pt>
    <dgm:pt modelId="{1519FF9B-0C36-4735-AB3F-33CCBF160D9D}" type="parTrans" cxnId="{CA0C982B-518A-451A-9E9B-F53787B748BE}">
      <dgm:prSet/>
      <dgm:spPr/>
      <dgm:t>
        <a:bodyPr/>
        <a:lstStyle/>
        <a:p>
          <a:endParaRPr lang="en-IN"/>
        </a:p>
      </dgm:t>
    </dgm:pt>
    <dgm:pt modelId="{64A88355-629F-4E29-84E7-9BAA5787CEBD}" type="sibTrans" cxnId="{CA0C982B-518A-451A-9E9B-F53787B748BE}">
      <dgm:prSet/>
      <dgm:spPr/>
      <dgm:t>
        <a:bodyPr/>
        <a:lstStyle/>
        <a:p>
          <a:endParaRPr lang="en-IN"/>
        </a:p>
      </dgm:t>
    </dgm:pt>
    <dgm:pt modelId="{8CBC6F90-D31E-46A6-AB0D-6134C7CA7517}">
      <dgm:prSet/>
      <dgm:spPr/>
      <dgm:t>
        <a:bodyPr/>
        <a:lstStyle/>
        <a:p>
          <a:pPr rtl="0"/>
          <a:r>
            <a:rPr lang="en-US" baseline="0" smtClean="0"/>
            <a:t>Supports students needs</a:t>
          </a:r>
          <a:endParaRPr lang="en-IN"/>
        </a:p>
      </dgm:t>
    </dgm:pt>
    <dgm:pt modelId="{414E0D01-DAEB-40FC-92DC-77D99DB1C76F}" type="parTrans" cxnId="{D9242471-1EB9-4850-920F-CF55E874F22D}">
      <dgm:prSet/>
      <dgm:spPr/>
      <dgm:t>
        <a:bodyPr/>
        <a:lstStyle/>
        <a:p>
          <a:endParaRPr lang="en-IN"/>
        </a:p>
      </dgm:t>
    </dgm:pt>
    <dgm:pt modelId="{971EB33F-614E-43B5-9FF0-74C456B779A7}" type="sibTrans" cxnId="{D9242471-1EB9-4850-920F-CF55E874F22D}">
      <dgm:prSet/>
      <dgm:spPr/>
      <dgm:t>
        <a:bodyPr/>
        <a:lstStyle/>
        <a:p>
          <a:endParaRPr lang="en-IN"/>
        </a:p>
      </dgm:t>
    </dgm:pt>
    <dgm:pt modelId="{35F809C4-6FD8-402F-8FAC-C62A4B29E23A}">
      <dgm:prSet/>
      <dgm:spPr/>
      <dgm:t>
        <a:bodyPr/>
        <a:lstStyle/>
        <a:p>
          <a:pPr rtl="0"/>
          <a:r>
            <a:rPr lang="en-US" baseline="0" smtClean="0"/>
            <a:t>Consistent Communication</a:t>
          </a:r>
          <a:endParaRPr lang="en-IN"/>
        </a:p>
      </dgm:t>
    </dgm:pt>
    <dgm:pt modelId="{9F267205-5589-4513-85D0-9D8A04983AFD}" type="parTrans" cxnId="{CEF18BE6-43C1-49DD-B27C-FECF3885651A}">
      <dgm:prSet/>
      <dgm:spPr/>
      <dgm:t>
        <a:bodyPr/>
        <a:lstStyle/>
        <a:p>
          <a:endParaRPr lang="en-IN"/>
        </a:p>
      </dgm:t>
    </dgm:pt>
    <dgm:pt modelId="{75042BD1-8336-4AF5-A341-1A4F6A4A6440}" type="sibTrans" cxnId="{CEF18BE6-43C1-49DD-B27C-FECF3885651A}">
      <dgm:prSet/>
      <dgm:spPr/>
      <dgm:t>
        <a:bodyPr/>
        <a:lstStyle/>
        <a:p>
          <a:endParaRPr lang="en-IN"/>
        </a:p>
      </dgm:t>
    </dgm:pt>
    <dgm:pt modelId="{818BD71C-B927-4793-A3B7-2F618D1740E0}">
      <dgm:prSet/>
      <dgm:spPr/>
      <dgm:t>
        <a:bodyPr/>
        <a:lstStyle/>
        <a:p>
          <a:pPr rtl="0"/>
          <a:r>
            <a:rPr lang="en-US" baseline="0" smtClean="0"/>
            <a:t>Structured Support</a:t>
          </a:r>
          <a:endParaRPr lang="en-IN"/>
        </a:p>
      </dgm:t>
    </dgm:pt>
    <dgm:pt modelId="{18872DEA-8017-4E98-B356-445CACE8437B}" type="parTrans" cxnId="{7F6E878B-639F-4E15-B916-EDFD85017461}">
      <dgm:prSet/>
      <dgm:spPr/>
      <dgm:t>
        <a:bodyPr/>
        <a:lstStyle/>
        <a:p>
          <a:endParaRPr lang="en-IN"/>
        </a:p>
      </dgm:t>
    </dgm:pt>
    <dgm:pt modelId="{B18DD8B4-EFD5-4CE9-9461-E31CBACBAAA9}" type="sibTrans" cxnId="{7F6E878B-639F-4E15-B916-EDFD85017461}">
      <dgm:prSet/>
      <dgm:spPr/>
      <dgm:t>
        <a:bodyPr/>
        <a:lstStyle/>
        <a:p>
          <a:endParaRPr lang="en-IN"/>
        </a:p>
      </dgm:t>
    </dgm:pt>
    <dgm:pt modelId="{F4E86EBD-1753-4F9E-8FB1-CE1CD9703954}" type="pres">
      <dgm:prSet presAssocID="{B29C80C5-8B5C-442E-85B2-27AD5F510E2D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62AD34C1-F0B5-410B-9D8E-E8A11CF8E666}" type="pres">
      <dgm:prSet presAssocID="{CD9FF9C0-D26B-4AA9-A63B-95D13A36EA5C}" presName="circle1" presStyleLbl="node1" presStyleIdx="0" presStyleCnt="4"/>
      <dgm:spPr/>
    </dgm:pt>
    <dgm:pt modelId="{E8FF50F7-4CD5-4054-9E61-22A55F6A088A}" type="pres">
      <dgm:prSet presAssocID="{CD9FF9C0-D26B-4AA9-A63B-95D13A36EA5C}" presName="space" presStyleCnt="0"/>
      <dgm:spPr/>
    </dgm:pt>
    <dgm:pt modelId="{E00F0969-D54D-4402-8B9D-20EEE630CA90}" type="pres">
      <dgm:prSet presAssocID="{CD9FF9C0-D26B-4AA9-A63B-95D13A36EA5C}" presName="rect1" presStyleLbl="alignAcc1" presStyleIdx="0" presStyleCnt="4"/>
      <dgm:spPr/>
    </dgm:pt>
    <dgm:pt modelId="{0E85D930-7358-4B4F-AFB8-255B55A9CA62}" type="pres">
      <dgm:prSet presAssocID="{8CBC6F90-D31E-46A6-AB0D-6134C7CA7517}" presName="vertSpace2" presStyleLbl="node1" presStyleIdx="0" presStyleCnt="4"/>
      <dgm:spPr/>
    </dgm:pt>
    <dgm:pt modelId="{E5E2EECA-1FA6-4961-BDB6-96DC04DDD4AE}" type="pres">
      <dgm:prSet presAssocID="{8CBC6F90-D31E-46A6-AB0D-6134C7CA7517}" presName="circle2" presStyleLbl="node1" presStyleIdx="1" presStyleCnt="4"/>
      <dgm:spPr/>
    </dgm:pt>
    <dgm:pt modelId="{190EE753-9739-4130-B68D-F872022957F9}" type="pres">
      <dgm:prSet presAssocID="{8CBC6F90-D31E-46A6-AB0D-6134C7CA7517}" presName="rect2" presStyleLbl="alignAcc1" presStyleIdx="1" presStyleCnt="4"/>
      <dgm:spPr/>
    </dgm:pt>
    <dgm:pt modelId="{0BE2D660-C316-482D-B6B7-9C7049B01F42}" type="pres">
      <dgm:prSet presAssocID="{35F809C4-6FD8-402F-8FAC-C62A4B29E23A}" presName="vertSpace3" presStyleLbl="node1" presStyleIdx="1" presStyleCnt="4"/>
      <dgm:spPr/>
    </dgm:pt>
    <dgm:pt modelId="{243D3495-941D-4306-B61C-5A0D441ED88D}" type="pres">
      <dgm:prSet presAssocID="{35F809C4-6FD8-402F-8FAC-C62A4B29E23A}" presName="circle3" presStyleLbl="node1" presStyleIdx="2" presStyleCnt="4"/>
      <dgm:spPr/>
    </dgm:pt>
    <dgm:pt modelId="{F53F09C8-7B58-4DAA-9ED8-DDF5154DF26F}" type="pres">
      <dgm:prSet presAssocID="{35F809C4-6FD8-402F-8FAC-C62A4B29E23A}" presName="rect3" presStyleLbl="alignAcc1" presStyleIdx="2" presStyleCnt="4"/>
      <dgm:spPr/>
    </dgm:pt>
    <dgm:pt modelId="{3AE37319-732A-4894-A986-AE10A06AEEF8}" type="pres">
      <dgm:prSet presAssocID="{818BD71C-B927-4793-A3B7-2F618D1740E0}" presName="vertSpace4" presStyleLbl="node1" presStyleIdx="2" presStyleCnt="4"/>
      <dgm:spPr/>
    </dgm:pt>
    <dgm:pt modelId="{FFCDC384-F4B5-477D-9C0F-6F8C6539B6D6}" type="pres">
      <dgm:prSet presAssocID="{818BD71C-B927-4793-A3B7-2F618D1740E0}" presName="circle4" presStyleLbl="node1" presStyleIdx="3" presStyleCnt="4"/>
      <dgm:spPr/>
    </dgm:pt>
    <dgm:pt modelId="{299AE4D4-DBAB-4223-9A9D-B68CE737A16B}" type="pres">
      <dgm:prSet presAssocID="{818BD71C-B927-4793-A3B7-2F618D1740E0}" presName="rect4" presStyleLbl="alignAcc1" presStyleIdx="3" presStyleCnt="4"/>
      <dgm:spPr/>
    </dgm:pt>
    <dgm:pt modelId="{DBA01E87-9976-4E84-B7CA-2C4AE28E539C}" type="pres">
      <dgm:prSet presAssocID="{CD9FF9C0-D26B-4AA9-A63B-95D13A36EA5C}" presName="rect1ParTxNoCh" presStyleLbl="alignAcc1" presStyleIdx="3" presStyleCnt="4">
        <dgm:presLayoutVars>
          <dgm:chMax val="1"/>
          <dgm:bulletEnabled val="1"/>
        </dgm:presLayoutVars>
      </dgm:prSet>
      <dgm:spPr/>
    </dgm:pt>
    <dgm:pt modelId="{2E646C32-ADB7-4DFC-93A6-FAC95E111CE0}" type="pres">
      <dgm:prSet presAssocID="{8CBC6F90-D31E-46A6-AB0D-6134C7CA7517}" presName="rect2ParTxNoCh" presStyleLbl="alignAcc1" presStyleIdx="3" presStyleCnt="4">
        <dgm:presLayoutVars>
          <dgm:chMax val="1"/>
          <dgm:bulletEnabled val="1"/>
        </dgm:presLayoutVars>
      </dgm:prSet>
      <dgm:spPr/>
    </dgm:pt>
    <dgm:pt modelId="{492CDEAB-4878-4D0C-92A6-CB6F77D4D74E}" type="pres">
      <dgm:prSet presAssocID="{35F809C4-6FD8-402F-8FAC-C62A4B29E23A}" presName="rect3ParTxNoCh" presStyleLbl="alignAcc1" presStyleIdx="3" presStyleCnt="4">
        <dgm:presLayoutVars>
          <dgm:chMax val="1"/>
          <dgm:bulletEnabled val="1"/>
        </dgm:presLayoutVars>
      </dgm:prSet>
      <dgm:spPr/>
    </dgm:pt>
    <dgm:pt modelId="{7FBC3388-70F5-4238-AB0B-2B428246A95F}" type="pres">
      <dgm:prSet presAssocID="{818BD71C-B927-4793-A3B7-2F618D1740E0}" presName="rect4ParTxNoCh" presStyleLbl="alignAcc1" presStyleIdx="3" presStyleCnt="4">
        <dgm:presLayoutVars>
          <dgm:chMax val="1"/>
          <dgm:bulletEnabled val="1"/>
        </dgm:presLayoutVars>
      </dgm:prSet>
      <dgm:spPr/>
    </dgm:pt>
  </dgm:ptLst>
  <dgm:cxnLst>
    <dgm:cxn modelId="{8CDF8E29-1566-43D7-9D6B-097754B1C6A7}" type="presOf" srcId="{8CBC6F90-D31E-46A6-AB0D-6134C7CA7517}" destId="{190EE753-9739-4130-B68D-F872022957F9}" srcOrd="0" destOrd="0" presId="urn:microsoft.com/office/officeart/2005/8/layout/target3"/>
    <dgm:cxn modelId="{30F3B42B-1E58-458A-B7E1-9C4C2D19C371}" type="presOf" srcId="{CD9FF9C0-D26B-4AA9-A63B-95D13A36EA5C}" destId="{E00F0969-D54D-4402-8B9D-20EEE630CA90}" srcOrd="0" destOrd="0" presId="urn:microsoft.com/office/officeart/2005/8/layout/target3"/>
    <dgm:cxn modelId="{681018E4-C9B5-4D2D-A58C-710F027B28BC}" type="presOf" srcId="{B29C80C5-8B5C-442E-85B2-27AD5F510E2D}" destId="{F4E86EBD-1753-4F9E-8FB1-CE1CD9703954}" srcOrd="0" destOrd="0" presId="urn:microsoft.com/office/officeart/2005/8/layout/target3"/>
    <dgm:cxn modelId="{C02A2F10-F951-4F19-85F7-B7DF3A76F58F}" type="presOf" srcId="{35F809C4-6FD8-402F-8FAC-C62A4B29E23A}" destId="{492CDEAB-4878-4D0C-92A6-CB6F77D4D74E}" srcOrd="1" destOrd="0" presId="urn:microsoft.com/office/officeart/2005/8/layout/target3"/>
    <dgm:cxn modelId="{CA0C982B-518A-451A-9E9B-F53787B748BE}" srcId="{B29C80C5-8B5C-442E-85B2-27AD5F510E2D}" destId="{CD9FF9C0-D26B-4AA9-A63B-95D13A36EA5C}" srcOrd="0" destOrd="0" parTransId="{1519FF9B-0C36-4735-AB3F-33CCBF160D9D}" sibTransId="{64A88355-629F-4E29-84E7-9BAA5787CEBD}"/>
    <dgm:cxn modelId="{CBA0285F-1732-4752-85CE-C8F31A963756}" type="presOf" srcId="{818BD71C-B927-4793-A3B7-2F618D1740E0}" destId="{7FBC3388-70F5-4238-AB0B-2B428246A95F}" srcOrd="1" destOrd="0" presId="urn:microsoft.com/office/officeart/2005/8/layout/target3"/>
    <dgm:cxn modelId="{3596F54E-58F0-4498-9FCA-D8B6D53BCF1D}" type="presOf" srcId="{818BD71C-B927-4793-A3B7-2F618D1740E0}" destId="{299AE4D4-DBAB-4223-9A9D-B68CE737A16B}" srcOrd="0" destOrd="0" presId="urn:microsoft.com/office/officeart/2005/8/layout/target3"/>
    <dgm:cxn modelId="{7F6E878B-639F-4E15-B916-EDFD85017461}" srcId="{B29C80C5-8B5C-442E-85B2-27AD5F510E2D}" destId="{818BD71C-B927-4793-A3B7-2F618D1740E0}" srcOrd="3" destOrd="0" parTransId="{18872DEA-8017-4E98-B356-445CACE8437B}" sibTransId="{B18DD8B4-EFD5-4CE9-9461-E31CBACBAAA9}"/>
    <dgm:cxn modelId="{FE6AEB54-5560-4165-A60C-F04065348469}" type="presOf" srcId="{CD9FF9C0-D26B-4AA9-A63B-95D13A36EA5C}" destId="{DBA01E87-9976-4E84-B7CA-2C4AE28E539C}" srcOrd="1" destOrd="0" presId="urn:microsoft.com/office/officeart/2005/8/layout/target3"/>
    <dgm:cxn modelId="{6EE48689-4681-4B00-A495-B4F8CFD05D8F}" type="presOf" srcId="{35F809C4-6FD8-402F-8FAC-C62A4B29E23A}" destId="{F53F09C8-7B58-4DAA-9ED8-DDF5154DF26F}" srcOrd="0" destOrd="0" presId="urn:microsoft.com/office/officeart/2005/8/layout/target3"/>
    <dgm:cxn modelId="{D9242471-1EB9-4850-920F-CF55E874F22D}" srcId="{B29C80C5-8B5C-442E-85B2-27AD5F510E2D}" destId="{8CBC6F90-D31E-46A6-AB0D-6134C7CA7517}" srcOrd="1" destOrd="0" parTransId="{414E0D01-DAEB-40FC-92DC-77D99DB1C76F}" sibTransId="{971EB33F-614E-43B5-9FF0-74C456B779A7}"/>
    <dgm:cxn modelId="{7A25AADD-AC5E-4F6E-947D-685E606504E5}" type="presOf" srcId="{8CBC6F90-D31E-46A6-AB0D-6134C7CA7517}" destId="{2E646C32-ADB7-4DFC-93A6-FAC95E111CE0}" srcOrd="1" destOrd="0" presId="urn:microsoft.com/office/officeart/2005/8/layout/target3"/>
    <dgm:cxn modelId="{CEF18BE6-43C1-49DD-B27C-FECF3885651A}" srcId="{B29C80C5-8B5C-442E-85B2-27AD5F510E2D}" destId="{35F809C4-6FD8-402F-8FAC-C62A4B29E23A}" srcOrd="2" destOrd="0" parTransId="{9F267205-5589-4513-85D0-9D8A04983AFD}" sibTransId="{75042BD1-8336-4AF5-A341-1A4F6A4A6440}"/>
    <dgm:cxn modelId="{5A441FBD-D601-462B-A75F-CF4E73349D3A}" type="presParOf" srcId="{F4E86EBD-1753-4F9E-8FB1-CE1CD9703954}" destId="{62AD34C1-F0B5-410B-9D8E-E8A11CF8E666}" srcOrd="0" destOrd="0" presId="urn:microsoft.com/office/officeart/2005/8/layout/target3"/>
    <dgm:cxn modelId="{E17708E4-F4E9-4804-AA55-D0C251D82DEF}" type="presParOf" srcId="{F4E86EBD-1753-4F9E-8FB1-CE1CD9703954}" destId="{E8FF50F7-4CD5-4054-9E61-22A55F6A088A}" srcOrd="1" destOrd="0" presId="urn:microsoft.com/office/officeart/2005/8/layout/target3"/>
    <dgm:cxn modelId="{21177759-5994-49F0-A3F4-8846630FFBC5}" type="presParOf" srcId="{F4E86EBD-1753-4F9E-8FB1-CE1CD9703954}" destId="{E00F0969-D54D-4402-8B9D-20EEE630CA90}" srcOrd="2" destOrd="0" presId="urn:microsoft.com/office/officeart/2005/8/layout/target3"/>
    <dgm:cxn modelId="{698C4BAB-4647-44EC-A05D-11DE684153B6}" type="presParOf" srcId="{F4E86EBD-1753-4F9E-8FB1-CE1CD9703954}" destId="{0E85D930-7358-4B4F-AFB8-255B55A9CA62}" srcOrd="3" destOrd="0" presId="urn:microsoft.com/office/officeart/2005/8/layout/target3"/>
    <dgm:cxn modelId="{3CA4EE72-A1BB-4700-B210-3956AE285C25}" type="presParOf" srcId="{F4E86EBD-1753-4F9E-8FB1-CE1CD9703954}" destId="{E5E2EECA-1FA6-4961-BDB6-96DC04DDD4AE}" srcOrd="4" destOrd="0" presId="urn:microsoft.com/office/officeart/2005/8/layout/target3"/>
    <dgm:cxn modelId="{0AA39D84-CA6F-4385-A60A-9E16A8E83973}" type="presParOf" srcId="{F4E86EBD-1753-4F9E-8FB1-CE1CD9703954}" destId="{190EE753-9739-4130-B68D-F872022957F9}" srcOrd="5" destOrd="0" presId="urn:microsoft.com/office/officeart/2005/8/layout/target3"/>
    <dgm:cxn modelId="{4E214C8D-E02D-445C-A334-49C6F93847B2}" type="presParOf" srcId="{F4E86EBD-1753-4F9E-8FB1-CE1CD9703954}" destId="{0BE2D660-C316-482D-B6B7-9C7049B01F42}" srcOrd="6" destOrd="0" presId="urn:microsoft.com/office/officeart/2005/8/layout/target3"/>
    <dgm:cxn modelId="{4ECE847A-D5AA-48EE-85FD-DA45B61A3A35}" type="presParOf" srcId="{F4E86EBD-1753-4F9E-8FB1-CE1CD9703954}" destId="{243D3495-941D-4306-B61C-5A0D441ED88D}" srcOrd="7" destOrd="0" presId="urn:microsoft.com/office/officeart/2005/8/layout/target3"/>
    <dgm:cxn modelId="{96B2FAEC-68A6-4C13-9BE4-C85104348970}" type="presParOf" srcId="{F4E86EBD-1753-4F9E-8FB1-CE1CD9703954}" destId="{F53F09C8-7B58-4DAA-9ED8-DDF5154DF26F}" srcOrd="8" destOrd="0" presId="urn:microsoft.com/office/officeart/2005/8/layout/target3"/>
    <dgm:cxn modelId="{F82B9B63-9654-478A-89A1-1EB55095568D}" type="presParOf" srcId="{F4E86EBD-1753-4F9E-8FB1-CE1CD9703954}" destId="{3AE37319-732A-4894-A986-AE10A06AEEF8}" srcOrd="9" destOrd="0" presId="urn:microsoft.com/office/officeart/2005/8/layout/target3"/>
    <dgm:cxn modelId="{014AD076-E077-40F5-BEB4-DD58C022D52A}" type="presParOf" srcId="{F4E86EBD-1753-4F9E-8FB1-CE1CD9703954}" destId="{FFCDC384-F4B5-477D-9C0F-6F8C6539B6D6}" srcOrd="10" destOrd="0" presId="urn:microsoft.com/office/officeart/2005/8/layout/target3"/>
    <dgm:cxn modelId="{57026637-39D3-4370-88CC-79ECDF965EDC}" type="presParOf" srcId="{F4E86EBD-1753-4F9E-8FB1-CE1CD9703954}" destId="{299AE4D4-DBAB-4223-9A9D-B68CE737A16B}" srcOrd="11" destOrd="0" presId="urn:microsoft.com/office/officeart/2005/8/layout/target3"/>
    <dgm:cxn modelId="{CFE9CE28-E9D9-45F2-B1EF-71CDB2BDD403}" type="presParOf" srcId="{F4E86EBD-1753-4F9E-8FB1-CE1CD9703954}" destId="{DBA01E87-9976-4E84-B7CA-2C4AE28E539C}" srcOrd="12" destOrd="0" presId="urn:microsoft.com/office/officeart/2005/8/layout/target3"/>
    <dgm:cxn modelId="{7F8BA7DA-0373-4970-82D9-D301EE644E62}" type="presParOf" srcId="{F4E86EBD-1753-4F9E-8FB1-CE1CD9703954}" destId="{2E646C32-ADB7-4DFC-93A6-FAC95E111CE0}" srcOrd="13" destOrd="0" presId="urn:microsoft.com/office/officeart/2005/8/layout/target3"/>
    <dgm:cxn modelId="{C508C8E4-EEDD-4078-A0EC-80F64911C5C9}" type="presParOf" srcId="{F4E86EBD-1753-4F9E-8FB1-CE1CD9703954}" destId="{492CDEAB-4878-4D0C-92A6-CB6F77D4D74E}" srcOrd="14" destOrd="0" presId="urn:microsoft.com/office/officeart/2005/8/layout/target3"/>
    <dgm:cxn modelId="{970C0AB0-8E64-4F5E-A79B-5A4E828495E7}" type="presParOf" srcId="{F4E86EBD-1753-4F9E-8FB1-CE1CD9703954}" destId="{7FBC3388-70F5-4238-AB0B-2B428246A95F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35B7878-DB86-4FF7-93E2-ECD78EFE5697}" type="doc">
      <dgm:prSet loTypeId="urn:microsoft.com/office/officeart/2005/8/layout/vList2" loCatId="list" qsTypeId="urn:microsoft.com/office/officeart/2005/8/quickstyle/3d3" qsCatId="3D" csTypeId="urn:microsoft.com/office/officeart/2005/8/colors/accent4_2" csCatId="accent4" phldr="1"/>
      <dgm:spPr/>
      <dgm:t>
        <a:bodyPr/>
        <a:lstStyle/>
        <a:p>
          <a:endParaRPr lang="en-IN"/>
        </a:p>
      </dgm:t>
    </dgm:pt>
    <dgm:pt modelId="{2BA67284-C6F2-4019-9FC6-19B570C72053}">
      <dgm:prSet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ctr" rtl="0"/>
          <a:r>
            <a:rPr lang="en-US" b="1" baseline="0" dirty="0" smtClean="0"/>
            <a:t>GOAL </a:t>
          </a:r>
          <a:endParaRPr lang="en-IN" dirty="0"/>
        </a:p>
      </dgm:t>
    </dgm:pt>
    <dgm:pt modelId="{06763795-F283-4E4E-A525-79B29995CAA7}" type="parTrans" cxnId="{F007D99E-8621-4453-9043-3FDB0509D4E2}">
      <dgm:prSet/>
      <dgm:spPr/>
      <dgm:t>
        <a:bodyPr/>
        <a:lstStyle/>
        <a:p>
          <a:endParaRPr lang="en-IN"/>
        </a:p>
      </dgm:t>
    </dgm:pt>
    <dgm:pt modelId="{7542C81F-3EC0-408B-8C24-A9FA3BF37CFB}" type="sibTrans" cxnId="{F007D99E-8621-4453-9043-3FDB0509D4E2}">
      <dgm:prSet/>
      <dgm:spPr/>
      <dgm:t>
        <a:bodyPr/>
        <a:lstStyle/>
        <a:p>
          <a:endParaRPr lang="en-IN"/>
        </a:p>
      </dgm:t>
    </dgm:pt>
    <dgm:pt modelId="{B4ABA0EE-E8C5-4EDE-826D-264619D6D8E9}" type="pres">
      <dgm:prSet presAssocID="{A35B7878-DB86-4FF7-93E2-ECD78EFE5697}" presName="linear" presStyleCnt="0">
        <dgm:presLayoutVars>
          <dgm:animLvl val="lvl"/>
          <dgm:resizeHandles val="exact"/>
        </dgm:presLayoutVars>
      </dgm:prSet>
      <dgm:spPr/>
    </dgm:pt>
    <dgm:pt modelId="{DC9F2329-A792-45BB-9E42-85CBB617BEC7}" type="pres">
      <dgm:prSet presAssocID="{2BA67284-C6F2-4019-9FC6-19B570C72053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38994D1-0A44-4108-A625-DE4F43137FFA}" type="presOf" srcId="{2BA67284-C6F2-4019-9FC6-19B570C72053}" destId="{DC9F2329-A792-45BB-9E42-85CBB617BEC7}" srcOrd="0" destOrd="0" presId="urn:microsoft.com/office/officeart/2005/8/layout/vList2"/>
    <dgm:cxn modelId="{5000AF1E-76C0-4CBD-AF0C-5E84C487ECD7}" type="presOf" srcId="{A35B7878-DB86-4FF7-93E2-ECD78EFE5697}" destId="{B4ABA0EE-E8C5-4EDE-826D-264619D6D8E9}" srcOrd="0" destOrd="0" presId="urn:microsoft.com/office/officeart/2005/8/layout/vList2"/>
    <dgm:cxn modelId="{F007D99E-8621-4453-9043-3FDB0509D4E2}" srcId="{A35B7878-DB86-4FF7-93E2-ECD78EFE5697}" destId="{2BA67284-C6F2-4019-9FC6-19B570C72053}" srcOrd="0" destOrd="0" parTransId="{06763795-F283-4E4E-A525-79B29995CAA7}" sibTransId="{7542C81F-3EC0-408B-8C24-A9FA3BF37CFB}"/>
    <dgm:cxn modelId="{DB2175BF-9C4C-4A6B-B752-05366E2C194E}" type="presParOf" srcId="{B4ABA0EE-E8C5-4EDE-826D-264619D6D8E9}" destId="{DC9F2329-A792-45BB-9E42-85CBB617BEC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1C5120E-57AD-46F8-B34B-8E0FBD79EE3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IN"/>
        </a:p>
      </dgm:t>
    </dgm:pt>
    <dgm:pt modelId="{AC47745B-9767-412F-B52B-8A19A8FA389E}">
      <dgm:prSet/>
      <dgm:spPr/>
      <dgm:t>
        <a:bodyPr/>
        <a:lstStyle/>
        <a:p>
          <a:pPr rtl="0"/>
          <a:r>
            <a:rPr lang="en-US" baseline="0" smtClean="0"/>
            <a:t>Self – care</a:t>
          </a:r>
          <a:endParaRPr lang="en-IN"/>
        </a:p>
      </dgm:t>
    </dgm:pt>
    <dgm:pt modelId="{AEA67922-BF91-4B2B-8933-8721E779CBC7}" type="parTrans" cxnId="{4A24655B-F9DA-4674-9882-F7CC482E8B21}">
      <dgm:prSet/>
      <dgm:spPr/>
      <dgm:t>
        <a:bodyPr/>
        <a:lstStyle/>
        <a:p>
          <a:endParaRPr lang="en-IN"/>
        </a:p>
      </dgm:t>
    </dgm:pt>
    <dgm:pt modelId="{B1756415-5961-4432-8A14-E2387CA51288}" type="sibTrans" cxnId="{4A24655B-F9DA-4674-9882-F7CC482E8B21}">
      <dgm:prSet/>
      <dgm:spPr/>
      <dgm:t>
        <a:bodyPr/>
        <a:lstStyle/>
        <a:p>
          <a:endParaRPr lang="en-IN"/>
        </a:p>
      </dgm:t>
    </dgm:pt>
    <dgm:pt modelId="{0D8DCF3B-3366-4978-B7D6-B2AB27E70C94}">
      <dgm:prSet/>
      <dgm:spPr/>
      <dgm:t>
        <a:bodyPr/>
        <a:lstStyle/>
        <a:p>
          <a:pPr rtl="0"/>
          <a:r>
            <a:rPr lang="en-US" baseline="0" smtClean="0"/>
            <a:t>Manage behaviour</a:t>
          </a:r>
          <a:endParaRPr lang="en-IN"/>
        </a:p>
      </dgm:t>
    </dgm:pt>
    <dgm:pt modelId="{1DADEE26-D44B-46F4-874D-44118CB957E4}" type="parTrans" cxnId="{35EACEC5-B7E5-4ECB-8F6B-558B3C08DF79}">
      <dgm:prSet/>
      <dgm:spPr/>
      <dgm:t>
        <a:bodyPr/>
        <a:lstStyle/>
        <a:p>
          <a:endParaRPr lang="en-IN"/>
        </a:p>
      </dgm:t>
    </dgm:pt>
    <dgm:pt modelId="{0237B961-50CC-4E4D-A144-FDBBCA543D65}" type="sibTrans" cxnId="{35EACEC5-B7E5-4ECB-8F6B-558B3C08DF79}">
      <dgm:prSet/>
      <dgm:spPr/>
      <dgm:t>
        <a:bodyPr/>
        <a:lstStyle/>
        <a:p>
          <a:endParaRPr lang="en-IN"/>
        </a:p>
      </dgm:t>
    </dgm:pt>
    <dgm:pt modelId="{FC1D9CC1-E23E-4A2F-8220-25DE712A2BB3}">
      <dgm:prSet/>
      <dgm:spPr/>
      <dgm:t>
        <a:bodyPr/>
        <a:lstStyle/>
        <a:p>
          <a:pPr rtl="0"/>
          <a:r>
            <a:rPr lang="en-US" baseline="0" smtClean="0"/>
            <a:t>Separation Anxiety</a:t>
          </a:r>
          <a:endParaRPr lang="en-IN"/>
        </a:p>
      </dgm:t>
    </dgm:pt>
    <dgm:pt modelId="{3D484A60-0371-4E1A-AB74-5BCD242EB2B9}" type="parTrans" cxnId="{D0D71F80-2341-4CCA-9834-BAD3C265C4A3}">
      <dgm:prSet/>
      <dgm:spPr/>
      <dgm:t>
        <a:bodyPr/>
        <a:lstStyle/>
        <a:p>
          <a:endParaRPr lang="en-IN"/>
        </a:p>
      </dgm:t>
    </dgm:pt>
    <dgm:pt modelId="{2D849993-DA08-42AE-98CC-747E1B5273FE}" type="sibTrans" cxnId="{D0D71F80-2341-4CCA-9834-BAD3C265C4A3}">
      <dgm:prSet/>
      <dgm:spPr/>
      <dgm:t>
        <a:bodyPr/>
        <a:lstStyle/>
        <a:p>
          <a:endParaRPr lang="en-IN"/>
        </a:p>
      </dgm:t>
    </dgm:pt>
    <dgm:pt modelId="{F3C8C10A-7912-4691-B116-234E42AB3E99}">
      <dgm:prSet/>
      <dgm:spPr/>
      <dgm:t>
        <a:bodyPr/>
        <a:lstStyle/>
        <a:p>
          <a:pPr rtl="0"/>
          <a:r>
            <a:rPr lang="en-US" baseline="0" smtClean="0"/>
            <a:t>Technology – Boundary</a:t>
          </a:r>
          <a:endParaRPr lang="en-IN"/>
        </a:p>
      </dgm:t>
    </dgm:pt>
    <dgm:pt modelId="{0D05665C-84A4-4564-96AD-EC263EC02D46}" type="parTrans" cxnId="{288C9980-9CC7-4FEC-A3D7-89D4C5B3E0F5}">
      <dgm:prSet/>
      <dgm:spPr/>
      <dgm:t>
        <a:bodyPr/>
        <a:lstStyle/>
        <a:p>
          <a:endParaRPr lang="en-IN"/>
        </a:p>
      </dgm:t>
    </dgm:pt>
    <dgm:pt modelId="{88B109F0-7E32-420E-BB03-52160AD08A8C}" type="sibTrans" cxnId="{288C9980-9CC7-4FEC-A3D7-89D4C5B3E0F5}">
      <dgm:prSet/>
      <dgm:spPr/>
      <dgm:t>
        <a:bodyPr/>
        <a:lstStyle/>
        <a:p>
          <a:endParaRPr lang="en-IN"/>
        </a:p>
      </dgm:t>
    </dgm:pt>
    <dgm:pt modelId="{1B0F2DB1-042C-483B-9DB7-B3AD32F79284}">
      <dgm:prSet/>
      <dgm:spPr/>
      <dgm:t>
        <a:bodyPr/>
        <a:lstStyle/>
        <a:p>
          <a:pPr rtl="0"/>
          <a:r>
            <a:rPr lang="en-US" baseline="0" smtClean="0"/>
            <a:t>Raising Happy children</a:t>
          </a:r>
          <a:endParaRPr lang="en-IN"/>
        </a:p>
      </dgm:t>
    </dgm:pt>
    <dgm:pt modelId="{D3608566-7F16-4FD7-999A-53173AC61FB0}" type="parTrans" cxnId="{35BA427E-A01C-467D-B5E8-84AD0E4AF871}">
      <dgm:prSet/>
      <dgm:spPr/>
      <dgm:t>
        <a:bodyPr/>
        <a:lstStyle/>
        <a:p>
          <a:endParaRPr lang="en-IN"/>
        </a:p>
      </dgm:t>
    </dgm:pt>
    <dgm:pt modelId="{4E0CC627-1481-468E-9187-8BCCC6BB692B}" type="sibTrans" cxnId="{35BA427E-A01C-467D-B5E8-84AD0E4AF871}">
      <dgm:prSet/>
      <dgm:spPr/>
      <dgm:t>
        <a:bodyPr/>
        <a:lstStyle/>
        <a:p>
          <a:endParaRPr lang="en-IN"/>
        </a:p>
      </dgm:t>
    </dgm:pt>
    <dgm:pt modelId="{16DD1341-B596-4578-8DB5-BB911A6089B1}">
      <dgm:prSet/>
      <dgm:spPr/>
      <dgm:t>
        <a:bodyPr/>
        <a:lstStyle/>
        <a:p>
          <a:pPr rtl="0"/>
          <a:r>
            <a:rPr lang="en-US" baseline="0" smtClean="0"/>
            <a:t>Understanding Learning Styles</a:t>
          </a:r>
          <a:endParaRPr lang="en-IN"/>
        </a:p>
      </dgm:t>
    </dgm:pt>
    <dgm:pt modelId="{42F0B966-421B-4DE4-8230-0DA7A92ACD30}" type="parTrans" cxnId="{F8989660-6D0F-47B4-A4AF-07461D963E78}">
      <dgm:prSet/>
      <dgm:spPr/>
      <dgm:t>
        <a:bodyPr/>
        <a:lstStyle/>
        <a:p>
          <a:endParaRPr lang="en-IN"/>
        </a:p>
      </dgm:t>
    </dgm:pt>
    <dgm:pt modelId="{A598530A-F513-4FCA-9212-85213D4FCA9E}" type="sibTrans" cxnId="{F8989660-6D0F-47B4-A4AF-07461D963E78}">
      <dgm:prSet/>
      <dgm:spPr/>
      <dgm:t>
        <a:bodyPr/>
        <a:lstStyle/>
        <a:p>
          <a:endParaRPr lang="en-IN"/>
        </a:p>
      </dgm:t>
    </dgm:pt>
    <dgm:pt modelId="{EFAC10AE-E053-4542-BA7A-87B79AE2032B}">
      <dgm:prSet/>
      <dgm:spPr/>
      <dgm:t>
        <a:bodyPr/>
        <a:lstStyle/>
        <a:p>
          <a:pPr rtl="0"/>
          <a:r>
            <a:rPr lang="en-US" baseline="0" smtClean="0"/>
            <a:t>Nutrition</a:t>
          </a:r>
          <a:endParaRPr lang="en-IN"/>
        </a:p>
      </dgm:t>
    </dgm:pt>
    <dgm:pt modelId="{D9556F29-B1FA-4506-8E2A-41C139316B60}" type="parTrans" cxnId="{BFE72563-5497-4F69-A822-6D4A29A347FE}">
      <dgm:prSet/>
      <dgm:spPr/>
      <dgm:t>
        <a:bodyPr/>
        <a:lstStyle/>
        <a:p>
          <a:endParaRPr lang="en-IN"/>
        </a:p>
      </dgm:t>
    </dgm:pt>
    <dgm:pt modelId="{E72176D0-AB79-4211-AC45-5CF4BAF03603}" type="sibTrans" cxnId="{BFE72563-5497-4F69-A822-6D4A29A347FE}">
      <dgm:prSet/>
      <dgm:spPr/>
      <dgm:t>
        <a:bodyPr/>
        <a:lstStyle/>
        <a:p>
          <a:endParaRPr lang="en-IN"/>
        </a:p>
      </dgm:t>
    </dgm:pt>
    <dgm:pt modelId="{4CD0C4AB-2F97-44AD-809F-D3F4931BEB3C}">
      <dgm:prSet/>
      <dgm:spPr/>
    </dgm:pt>
    <dgm:pt modelId="{A9B6E118-605A-4E6D-B12D-E286E63A0450}" type="parTrans" cxnId="{7194AD45-1691-43D9-B9CC-D28C70BE40EA}">
      <dgm:prSet/>
      <dgm:spPr/>
      <dgm:t>
        <a:bodyPr/>
        <a:lstStyle/>
        <a:p>
          <a:endParaRPr lang="en-IN"/>
        </a:p>
      </dgm:t>
    </dgm:pt>
    <dgm:pt modelId="{1808DD12-BA56-4113-B8BA-6338DF64C764}" type="sibTrans" cxnId="{7194AD45-1691-43D9-B9CC-D28C70BE40EA}">
      <dgm:prSet/>
      <dgm:spPr/>
      <dgm:t>
        <a:bodyPr/>
        <a:lstStyle/>
        <a:p>
          <a:endParaRPr lang="en-IN"/>
        </a:p>
      </dgm:t>
    </dgm:pt>
    <dgm:pt modelId="{AEA1BAF7-0BB3-4102-B176-28C480B0D04A}" type="pres">
      <dgm:prSet presAssocID="{81C5120E-57AD-46F8-B34B-8E0FBD79EE3C}" presName="Name0" presStyleCnt="0">
        <dgm:presLayoutVars>
          <dgm:chMax val="7"/>
          <dgm:chPref val="7"/>
          <dgm:dir/>
        </dgm:presLayoutVars>
      </dgm:prSet>
      <dgm:spPr/>
    </dgm:pt>
    <dgm:pt modelId="{FA8B5507-5C34-4409-BED3-41DE84A07D00}" type="pres">
      <dgm:prSet presAssocID="{81C5120E-57AD-46F8-B34B-8E0FBD79EE3C}" presName="Name1" presStyleCnt="0"/>
      <dgm:spPr/>
    </dgm:pt>
    <dgm:pt modelId="{714E6B31-DBE2-4C49-9FE1-2748FF1BA269}" type="pres">
      <dgm:prSet presAssocID="{81C5120E-57AD-46F8-B34B-8E0FBD79EE3C}" presName="cycle" presStyleCnt="0"/>
      <dgm:spPr/>
    </dgm:pt>
    <dgm:pt modelId="{F1CC0D90-668C-44D3-9E24-C5B35BF15132}" type="pres">
      <dgm:prSet presAssocID="{81C5120E-57AD-46F8-B34B-8E0FBD79EE3C}" presName="srcNode" presStyleLbl="node1" presStyleIdx="0" presStyleCnt="7"/>
      <dgm:spPr/>
    </dgm:pt>
    <dgm:pt modelId="{10C59DF3-1482-4E90-BEB3-F9398CF31362}" type="pres">
      <dgm:prSet presAssocID="{81C5120E-57AD-46F8-B34B-8E0FBD79EE3C}" presName="conn" presStyleLbl="parChTrans1D2" presStyleIdx="0" presStyleCnt="1"/>
      <dgm:spPr/>
    </dgm:pt>
    <dgm:pt modelId="{774BC725-8BB4-4DB8-B0BC-CF2326E7C845}" type="pres">
      <dgm:prSet presAssocID="{81C5120E-57AD-46F8-B34B-8E0FBD79EE3C}" presName="extraNode" presStyleLbl="node1" presStyleIdx="0" presStyleCnt="7"/>
      <dgm:spPr/>
    </dgm:pt>
    <dgm:pt modelId="{A9478825-8E97-4A73-BF9D-306FAA9D8C9B}" type="pres">
      <dgm:prSet presAssocID="{81C5120E-57AD-46F8-B34B-8E0FBD79EE3C}" presName="dstNode" presStyleLbl="node1" presStyleIdx="0" presStyleCnt="7"/>
      <dgm:spPr/>
    </dgm:pt>
    <dgm:pt modelId="{1022386E-4DEB-4B58-B31F-86F34B897025}" type="pres">
      <dgm:prSet presAssocID="{AC47745B-9767-412F-B52B-8A19A8FA389E}" presName="text_1" presStyleLbl="node1" presStyleIdx="0" presStyleCnt="7">
        <dgm:presLayoutVars>
          <dgm:bulletEnabled val="1"/>
        </dgm:presLayoutVars>
      </dgm:prSet>
      <dgm:spPr/>
    </dgm:pt>
    <dgm:pt modelId="{2F58EA52-2415-47A9-BC1B-13510989D6EE}" type="pres">
      <dgm:prSet presAssocID="{AC47745B-9767-412F-B52B-8A19A8FA389E}" presName="accent_1" presStyleCnt="0"/>
      <dgm:spPr/>
    </dgm:pt>
    <dgm:pt modelId="{97E8BAC1-91B8-4BCC-BCAE-C37057B2D74E}" type="pres">
      <dgm:prSet presAssocID="{AC47745B-9767-412F-B52B-8A19A8FA389E}" presName="accentRepeatNode" presStyleLbl="solidFgAcc1" presStyleIdx="0" presStyleCnt="7"/>
      <dgm:spPr/>
    </dgm:pt>
    <dgm:pt modelId="{10914D72-1FEE-45C2-BD94-E7D894B7C9D4}" type="pres">
      <dgm:prSet presAssocID="{0D8DCF3B-3366-4978-B7D6-B2AB27E70C94}" presName="text_2" presStyleLbl="node1" presStyleIdx="1" presStyleCnt="7">
        <dgm:presLayoutVars>
          <dgm:bulletEnabled val="1"/>
        </dgm:presLayoutVars>
      </dgm:prSet>
      <dgm:spPr/>
    </dgm:pt>
    <dgm:pt modelId="{1E538933-C8A6-4A13-BFA3-6D694D21041B}" type="pres">
      <dgm:prSet presAssocID="{0D8DCF3B-3366-4978-B7D6-B2AB27E70C94}" presName="accent_2" presStyleCnt="0"/>
      <dgm:spPr/>
    </dgm:pt>
    <dgm:pt modelId="{71774D72-09B1-4F80-B99D-CF9A2FB5DF63}" type="pres">
      <dgm:prSet presAssocID="{0D8DCF3B-3366-4978-B7D6-B2AB27E70C94}" presName="accentRepeatNode" presStyleLbl="solidFgAcc1" presStyleIdx="1" presStyleCnt="7"/>
      <dgm:spPr/>
    </dgm:pt>
    <dgm:pt modelId="{FF05885C-E2D1-4C04-944D-E9C2E01E98CD}" type="pres">
      <dgm:prSet presAssocID="{FC1D9CC1-E23E-4A2F-8220-25DE712A2BB3}" presName="text_3" presStyleLbl="node1" presStyleIdx="2" presStyleCnt="7">
        <dgm:presLayoutVars>
          <dgm:bulletEnabled val="1"/>
        </dgm:presLayoutVars>
      </dgm:prSet>
      <dgm:spPr/>
    </dgm:pt>
    <dgm:pt modelId="{EB1FD5B2-8F3E-44E7-940D-4E2BE52E8C82}" type="pres">
      <dgm:prSet presAssocID="{FC1D9CC1-E23E-4A2F-8220-25DE712A2BB3}" presName="accent_3" presStyleCnt="0"/>
      <dgm:spPr/>
    </dgm:pt>
    <dgm:pt modelId="{845440D7-3620-41E5-A966-96EC282B3EEF}" type="pres">
      <dgm:prSet presAssocID="{FC1D9CC1-E23E-4A2F-8220-25DE712A2BB3}" presName="accentRepeatNode" presStyleLbl="solidFgAcc1" presStyleIdx="2" presStyleCnt="7"/>
      <dgm:spPr/>
    </dgm:pt>
    <dgm:pt modelId="{AD8EF8D0-B861-4BC5-ABA5-8A56475DFE40}" type="pres">
      <dgm:prSet presAssocID="{F3C8C10A-7912-4691-B116-234E42AB3E99}" presName="text_4" presStyleLbl="node1" presStyleIdx="3" presStyleCnt="7">
        <dgm:presLayoutVars>
          <dgm:bulletEnabled val="1"/>
        </dgm:presLayoutVars>
      </dgm:prSet>
      <dgm:spPr/>
    </dgm:pt>
    <dgm:pt modelId="{21F45A81-E868-4BB6-A53D-181FD9B99E23}" type="pres">
      <dgm:prSet presAssocID="{F3C8C10A-7912-4691-B116-234E42AB3E99}" presName="accent_4" presStyleCnt="0"/>
      <dgm:spPr/>
    </dgm:pt>
    <dgm:pt modelId="{5D528AC3-E32D-42A9-8EC4-FD34F7A9DA90}" type="pres">
      <dgm:prSet presAssocID="{F3C8C10A-7912-4691-B116-234E42AB3E99}" presName="accentRepeatNode" presStyleLbl="solidFgAcc1" presStyleIdx="3" presStyleCnt="7"/>
      <dgm:spPr/>
    </dgm:pt>
    <dgm:pt modelId="{EC2ABA6C-50D6-4882-80DD-6486653A40E0}" type="pres">
      <dgm:prSet presAssocID="{1B0F2DB1-042C-483B-9DB7-B3AD32F79284}" presName="text_5" presStyleLbl="node1" presStyleIdx="4" presStyleCnt="7">
        <dgm:presLayoutVars>
          <dgm:bulletEnabled val="1"/>
        </dgm:presLayoutVars>
      </dgm:prSet>
      <dgm:spPr/>
    </dgm:pt>
    <dgm:pt modelId="{57890DC3-0F1D-41E1-B428-F091C07F59F4}" type="pres">
      <dgm:prSet presAssocID="{1B0F2DB1-042C-483B-9DB7-B3AD32F79284}" presName="accent_5" presStyleCnt="0"/>
      <dgm:spPr/>
    </dgm:pt>
    <dgm:pt modelId="{E84C2E4C-4E04-4F3D-A972-FE2B99F83601}" type="pres">
      <dgm:prSet presAssocID="{1B0F2DB1-042C-483B-9DB7-B3AD32F79284}" presName="accentRepeatNode" presStyleLbl="solidFgAcc1" presStyleIdx="4" presStyleCnt="7"/>
      <dgm:spPr/>
    </dgm:pt>
    <dgm:pt modelId="{FE8316AB-4677-4E71-AB58-BD85B12A7AE7}" type="pres">
      <dgm:prSet presAssocID="{16DD1341-B596-4578-8DB5-BB911A6089B1}" presName="text_6" presStyleLbl="node1" presStyleIdx="5" presStyleCnt="7">
        <dgm:presLayoutVars>
          <dgm:bulletEnabled val="1"/>
        </dgm:presLayoutVars>
      </dgm:prSet>
      <dgm:spPr/>
    </dgm:pt>
    <dgm:pt modelId="{8B62F045-00CF-4914-B59E-AAB7E452FA01}" type="pres">
      <dgm:prSet presAssocID="{16DD1341-B596-4578-8DB5-BB911A6089B1}" presName="accent_6" presStyleCnt="0"/>
      <dgm:spPr/>
    </dgm:pt>
    <dgm:pt modelId="{FEF01999-9175-457B-BD62-7270C88F76D3}" type="pres">
      <dgm:prSet presAssocID="{16DD1341-B596-4578-8DB5-BB911A6089B1}" presName="accentRepeatNode" presStyleLbl="solidFgAcc1" presStyleIdx="5" presStyleCnt="7"/>
      <dgm:spPr/>
    </dgm:pt>
    <dgm:pt modelId="{2A609054-8E13-46CF-BCD8-B454DC46C53D}" type="pres">
      <dgm:prSet presAssocID="{EFAC10AE-E053-4542-BA7A-87B79AE2032B}" presName="text_7" presStyleLbl="node1" presStyleIdx="6" presStyleCnt="7">
        <dgm:presLayoutVars>
          <dgm:bulletEnabled val="1"/>
        </dgm:presLayoutVars>
      </dgm:prSet>
      <dgm:spPr/>
    </dgm:pt>
    <dgm:pt modelId="{B18FA1C7-5C3E-46B5-B19D-0A0AE2568589}" type="pres">
      <dgm:prSet presAssocID="{EFAC10AE-E053-4542-BA7A-87B79AE2032B}" presName="accent_7" presStyleCnt="0"/>
      <dgm:spPr/>
    </dgm:pt>
    <dgm:pt modelId="{46224A77-3AAC-446A-A56B-BA5F29F87D3A}" type="pres">
      <dgm:prSet presAssocID="{EFAC10AE-E053-4542-BA7A-87B79AE2032B}" presName="accentRepeatNode" presStyleLbl="solidFgAcc1" presStyleIdx="6" presStyleCnt="7"/>
      <dgm:spPr/>
    </dgm:pt>
  </dgm:ptLst>
  <dgm:cxnLst>
    <dgm:cxn modelId="{DEB39A5C-718B-4C1B-949A-B829C7B3B16A}" type="presOf" srcId="{AC47745B-9767-412F-B52B-8A19A8FA389E}" destId="{1022386E-4DEB-4B58-B31F-86F34B897025}" srcOrd="0" destOrd="0" presId="urn:microsoft.com/office/officeart/2008/layout/VerticalCurvedList"/>
    <dgm:cxn modelId="{35EACEC5-B7E5-4ECB-8F6B-558B3C08DF79}" srcId="{81C5120E-57AD-46F8-B34B-8E0FBD79EE3C}" destId="{0D8DCF3B-3366-4978-B7D6-B2AB27E70C94}" srcOrd="1" destOrd="0" parTransId="{1DADEE26-D44B-46F4-874D-44118CB957E4}" sibTransId="{0237B961-50CC-4E4D-A144-FDBBCA543D65}"/>
    <dgm:cxn modelId="{F8989660-6D0F-47B4-A4AF-07461D963E78}" srcId="{81C5120E-57AD-46F8-B34B-8E0FBD79EE3C}" destId="{16DD1341-B596-4578-8DB5-BB911A6089B1}" srcOrd="5" destOrd="0" parTransId="{42F0B966-421B-4DE4-8230-0DA7A92ACD30}" sibTransId="{A598530A-F513-4FCA-9212-85213D4FCA9E}"/>
    <dgm:cxn modelId="{7923E72D-839D-4E53-9FDB-BB81FDAF2F75}" type="presOf" srcId="{0D8DCF3B-3366-4978-B7D6-B2AB27E70C94}" destId="{10914D72-1FEE-45C2-BD94-E7D894B7C9D4}" srcOrd="0" destOrd="0" presId="urn:microsoft.com/office/officeart/2008/layout/VerticalCurvedList"/>
    <dgm:cxn modelId="{7194AD45-1691-43D9-B9CC-D28C70BE40EA}" srcId="{81C5120E-57AD-46F8-B34B-8E0FBD79EE3C}" destId="{4CD0C4AB-2F97-44AD-809F-D3F4931BEB3C}" srcOrd="7" destOrd="0" parTransId="{A9B6E118-605A-4E6D-B12D-E286E63A0450}" sibTransId="{1808DD12-BA56-4113-B8BA-6338DF64C764}"/>
    <dgm:cxn modelId="{CD49FF8A-8C0C-4F84-83DA-4908844EEFEE}" type="presOf" srcId="{1B0F2DB1-042C-483B-9DB7-B3AD32F79284}" destId="{EC2ABA6C-50D6-4882-80DD-6486653A40E0}" srcOrd="0" destOrd="0" presId="urn:microsoft.com/office/officeart/2008/layout/VerticalCurvedList"/>
    <dgm:cxn modelId="{7FBAB4E9-EA21-4BB5-A1FF-B84EEB2F08AB}" type="presOf" srcId="{FC1D9CC1-E23E-4A2F-8220-25DE712A2BB3}" destId="{FF05885C-E2D1-4C04-944D-E9C2E01E98CD}" srcOrd="0" destOrd="0" presId="urn:microsoft.com/office/officeart/2008/layout/VerticalCurvedList"/>
    <dgm:cxn modelId="{F87D353C-707A-4FAB-BC48-40550D4F6FE0}" type="presOf" srcId="{EFAC10AE-E053-4542-BA7A-87B79AE2032B}" destId="{2A609054-8E13-46CF-BCD8-B454DC46C53D}" srcOrd="0" destOrd="0" presId="urn:microsoft.com/office/officeart/2008/layout/VerticalCurvedList"/>
    <dgm:cxn modelId="{0D9A61E9-EB6B-474A-83D0-4FEBEEFECE75}" type="presOf" srcId="{16DD1341-B596-4578-8DB5-BB911A6089B1}" destId="{FE8316AB-4677-4E71-AB58-BD85B12A7AE7}" srcOrd="0" destOrd="0" presId="urn:microsoft.com/office/officeart/2008/layout/VerticalCurvedList"/>
    <dgm:cxn modelId="{BFE72563-5497-4F69-A822-6D4A29A347FE}" srcId="{81C5120E-57AD-46F8-B34B-8E0FBD79EE3C}" destId="{EFAC10AE-E053-4542-BA7A-87B79AE2032B}" srcOrd="6" destOrd="0" parTransId="{D9556F29-B1FA-4506-8E2A-41C139316B60}" sibTransId="{E72176D0-AB79-4211-AC45-5CF4BAF03603}"/>
    <dgm:cxn modelId="{D0D71F80-2341-4CCA-9834-BAD3C265C4A3}" srcId="{81C5120E-57AD-46F8-B34B-8E0FBD79EE3C}" destId="{FC1D9CC1-E23E-4A2F-8220-25DE712A2BB3}" srcOrd="2" destOrd="0" parTransId="{3D484A60-0371-4E1A-AB74-5BCD242EB2B9}" sibTransId="{2D849993-DA08-42AE-98CC-747E1B5273FE}"/>
    <dgm:cxn modelId="{4A24655B-F9DA-4674-9882-F7CC482E8B21}" srcId="{81C5120E-57AD-46F8-B34B-8E0FBD79EE3C}" destId="{AC47745B-9767-412F-B52B-8A19A8FA389E}" srcOrd="0" destOrd="0" parTransId="{AEA67922-BF91-4B2B-8933-8721E779CBC7}" sibTransId="{B1756415-5961-4432-8A14-E2387CA51288}"/>
    <dgm:cxn modelId="{AD484264-132D-435E-AAD6-31E87535D287}" type="presOf" srcId="{81C5120E-57AD-46F8-B34B-8E0FBD79EE3C}" destId="{AEA1BAF7-0BB3-4102-B176-28C480B0D04A}" srcOrd="0" destOrd="0" presId="urn:microsoft.com/office/officeart/2008/layout/VerticalCurvedList"/>
    <dgm:cxn modelId="{288C9980-9CC7-4FEC-A3D7-89D4C5B3E0F5}" srcId="{81C5120E-57AD-46F8-B34B-8E0FBD79EE3C}" destId="{F3C8C10A-7912-4691-B116-234E42AB3E99}" srcOrd="3" destOrd="0" parTransId="{0D05665C-84A4-4564-96AD-EC263EC02D46}" sibTransId="{88B109F0-7E32-420E-BB03-52160AD08A8C}"/>
    <dgm:cxn modelId="{39A60789-9D47-459E-9499-12B0D1DAC602}" type="presOf" srcId="{F3C8C10A-7912-4691-B116-234E42AB3E99}" destId="{AD8EF8D0-B861-4BC5-ABA5-8A56475DFE40}" srcOrd="0" destOrd="0" presId="urn:microsoft.com/office/officeart/2008/layout/VerticalCurvedList"/>
    <dgm:cxn modelId="{9D08679D-2FBA-4088-9ABF-9C4D6A67FAEC}" type="presOf" srcId="{B1756415-5961-4432-8A14-E2387CA51288}" destId="{10C59DF3-1482-4E90-BEB3-F9398CF31362}" srcOrd="0" destOrd="0" presId="urn:microsoft.com/office/officeart/2008/layout/VerticalCurvedList"/>
    <dgm:cxn modelId="{35BA427E-A01C-467D-B5E8-84AD0E4AF871}" srcId="{81C5120E-57AD-46F8-B34B-8E0FBD79EE3C}" destId="{1B0F2DB1-042C-483B-9DB7-B3AD32F79284}" srcOrd="4" destOrd="0" parTransId="{D3608566-7F16-4FD7-999A-53173AC61FB0}" sibTransId="{4E0CC627-1481-468E-9187-8BCCC6BB692B}"/>
    <dgm:cxn modelId="{20265E4E-225E-4CEB-85A6-511283ACC78C}" type="presParOf" srcId="{AEA1BAF7-0BB3-4102-B176-28C480B0D04A}" destId="{FA8B5507-5C34-4409-BED3-41DE84A07D00}" srcOrd="0" destOrd="0" presId="urn:microsoft.com/office/officeart/2008/layout/VerticalCurvedList"/>
    <dgm:cxn modelId="{49FCF517-5953-4910-95BE-131C0E896728}" type="presParOf" srcId="{FA8B5507-5C34-4409-BED3-41DE84A07D00}" destId="{714E6B31-DBE2-4C49-9FE1-2748FF1BA269}" srcOrd="0" destOrd="0" presId="urn:microsoft.com/office/officeart/2008/layout/VerticalCurvedList"/>
    <dgm:cxn modelId="{34EAB031-023F-4D3F-9985-C76561E3FF76}" type="presParOf" srcId="{714E6B31-DBE2-4C49-9FE1-2748FF1BA269}" destId="{F1CC0D90-668C-44D3-9E24-C5B35BF15132}" srcOrd="0" destOrd="0" presId="urn:microsoft.com/office/officeart/2008/layout/VerticalCurvedList"/>
    <dgm:cxn modelId="{8F0E2F38-2F59-492A-9ECC-621FFDC5FCDC}" type="presParOf" srcId="{714E6B31-DBE2-4C49-9FE1-2748FF1BA269}" destId="{10C59DF3-1482-4E90-BEB3-F9398CF31362}" srcOrd="1" destOrd="0" presId="urn:microsoft.com/office/officeart/2008/layout/VerticalCurvedList"/>
    <dgm:cxn modelId="{1B6FBF28-6BA3-4A42-9EE1-E90B310F3E38}" type="presParOf" srcId="{714E6B31-DBE2-4C49-9FE1-2748FF1BA269}" destId="{774BC725-8BB4-4DB8-B0BC-CF2326E7C845}" srcOrd="2" destOrd="0" presId="urn:microsoft.com/office/officeart/2008/layout/VerticalCurvedList"/>
    <dgm:cxn modelId="{9C5F63B6-D658-4B38-ABA9-5A2C8B36BD58}" type="presParOf" srcId="{714E6B31-DBE2-4C49-9FE1-2748FF1BA269}" destId="{A9478825-8E97-4A73-BF9D-306FAA9D8C9B}" srcOrd="3" destOrd="0" presId="urn:microsoft.com/office/officeart/2008/layout/VerticalCurvedList"/>
    <dgm:cxn modelId="{0EF8BE88-AEE9-42E9-98F6-C942C74B6298}" type="presParOf" srcId="{FA8B5507-5C34-4409-BED3-41DE84A07D00}" destId="{1022386E-4DEB-4B58-B31F-86F34B897025}" srcOrd="1" destOrd="0" presId="urn:microsoft.com/office/officeart/2008/layout/VerticalCurvedList"/>
    <dgm:cxn modelId="{6FE733F8-1BFF-4A3D-ADE3-DBB9D779C0AB}" type="presParOf" srcId="{FA8B5507-5C34-4409-BED3-41DE84A07D00}" destId="{2F58EA52-2415-47A9-BC1B-13510989D6EE}" srcOrd="2" destOrd="0" presId="urn:microsoft.com/office/officeart/2008/layout/VerticalCurvedList"/>
    <dgm:cxn modelId="{BCB3CC57-133F-43B5-B52F-2E1F4ED80B94}" type="presParOf" srcId="{2F58EA52-2415-47A9-BC1B-13510989D6EE}" destId="{97E8BAC1-91B8-4BCC-BCAE-C37057B2D74E}" srcOrd="0" destOrd="0" presId="urn:microsoft.com/office/officeart/2008/layout/VerticalCurvedList"/>
    <dgm:cxn modelId="{1AC9C965-37C9-42F0-AB70-D21C304652E7}" type="presParOf" srcId="{FA8B5507-5C34-4409-BED3-41DE84A07D00}" destId="{10914D72-1FEE-45C2-BD94-E7D894B7C9D4}" srcOrd="3" destOrd="0" presId="urn:microsoft.com/office/officeart/2008/layout/VerticalCurvedList"/>
    <dgm:cxn modelId="{8DD5BD63-A723-43F0-8CC3-6E60E9E2938A}" type="presParOf" srcId="{FA8B5507-5C34-4409-BED3-41DE84A07D00}" destId="{1E538933-C8A6-4A13-BFA3-6D694D21041B}" srcOrd="4" destOrd="0" presId="urn:microsoft.com/office/officeart/2008/layout/VerticalCurvedList"/>
    <dgm:cxn modelId="{5C787215-7013-41C9-A672-1E17C3DE14CC}" type="presParOf" srcId="{1E538933-C8A6-4A13-BFA3-6D694D21041B}" destId="{71774D72-09B1-4F80-B99D-CF9A2FB5DF63}" srcOrd="0" destOrd="0" presId="urn:microsoft.com/office/officeart/2008/layout/VerticalCurvedList"/>
    <dgm:cxn modelId="{52B43F07-C473-40DD-8E54-392FBC6C9D45}" type="presParOf" srcId="{FA8B5507-5C34-4409-BED3-41DE84A07D00}" destId="{FF05885C-E2D1-4C04-944D-E9C2E01E98CD}" srcOrd="5" destOrd="0" presId="urn:microsoft.com/office/officeart/2008/layout/VerticalCurvedList"/>
    <dgm:cxn modelId="{A02DD508-8BF2-4B37-8642-3EE2904017EC}" type="presParOf" srcId="{FA8B5507-5C34-4409-BED3-41DE84A07D00}" destId="{EB1FD5B2-8F3E-44E7-940D-4E2BE52E8C82}" srcOrd="6" destOrd="0" presId="urn:microsoft.com/office/officeart/2008/layout/VerticalCurvedList"/>
    <dgm:cxn modelId="{12F1B81B-C560-485C-90B9-E5DDC42FC160}" type="presParOf" srcId="{EB1FD5B2-8F3E-44E7-940D-4E2BE52E8C82}" destId="{845440D7-3620-41E5-A966-96EC282B3EEF}" srcOrd="0" destOrd="0" presId="urn:microsoft.com/office/officeart/2008/layout/VerticalCurvedList"/>
    <dgm:cxn modelId="{F8C561E9-5F83-4B4C-A2CE-C46CC04B9366}" type="presParOf" srcId="{FA8B5507-5C34-4409-BED3-41DE84A07D00}" destId="{AD8EF8D0-B861-4BC5-ABA5-8A56475DFE40}" srcOrd="7" destOrd="0" presId="urn:microsoft.com/office/officeart/2008/layout/VerticalCurvedList"/>
    <dgm:cxn modelId="{C54BFFF8-C1E0-4C99-A5CC-B69F5226281C}" type="presParOf" srcId="{FA8B5507-5C34-4409-BED3-41DE84A07D00}" destId="{21F45A81-E868-4BB6-A53D-181FD9B99E23}" srcOrd="8" destOrd="0" presId="urn:microsoft.com/office/officeart/2008/layout/VerticalCurvedList"/>
    <dgm:cxn modelId="{D8CEFA48-DB3C-419C-B995-30DB306BFE44}" type="presParOf" srcId="{21F45A81-E868-4BB6-A53D-181FD9B99E23}" destId="{5D528AC3-E32D-42A9-8EC4-FD34F7A9DA90}" srcOrd="0" destOrd="0" presId="urn:microsoft.com/office/officeart/2008/layout/VerticalCurvedList"/>
    <dgm:cxn modelId="{CBF73229-FA46-46E5-BA7B-60CBEADBCC95}" type="presParOf" srcId="{FA8B5507-5C34-4409-BED3-41DE84A07D00}" destId="{EC2ABA6C-50D6-4882-80DD-6486653A40E0}" srcOrd="9" destOrd="0" presId="urn:microsoft.com/office/officeart/2008/layout/VerticalCurvedList"/>
    <dgm:cxn modelId="{724B11EF-5463-4BD5-8C40-7774FC0D00A9}" type="presParOf" srcId="{FA8B5507-5C34-4409-BED3-41DE84A07D00}" destId="{57890DC3-0F1D-41E1-B428-F091C07F59F4}" srcOrd="10" destOrd="0" presId="urn:microsoft.com/office/officeart/2008/layout/VerticalCurvedList"/>
    <dgm:cxn modelId="{B451DC20-2BF4-4B2E-9A2D-A2A34DDA5315}" type="presParOf" srcId="{57890DC3-0F1D-41E1-B428-F091C07F59F4}" destId="{E84C2E4C-4E04-4F3D-A972-FE2B99F83601}" srcOrd="0" destOrd="0" presId="urn:microsoft.com/office/officeart/2008/layout/VerticalCurvedList"/>
    <dgm:cxn modelId="{D8AFFC71-5200-4C31-86E3-5F6CBD504FF0}" type="presParOf" srcId="{FA8B5507-5C34-4409-BED3-41DE84A07D00}" destId="{FE8316AB-4677-4E71-AB58-BD85B12A7AE7}" srcOrd="11" destOrd="0" presId="urn:microsoft.com/office/officeart/2008/layout/VerticalCurvedList"/>
    <dgm:cxn modelId="{CB9E6C2D-2936-460C-9B82-293DF5FF2A80}" type="presParOf" srcId="{FA8B5507-5C34-4409-BED3-41DE84A07D00}" destId="{8B62F045-00CF-4914-B59E-AAB7E452FA01}" srcOrd="12" destOrd="0" presId="urn:microsoft.com/office/officeart/2008/layout/VerticalCurvedList"/>
    <dgm:cxn modelId="{11857ECB-50B3-4DB5-AA39-69BC0D95F652}" type="presParOf" srcId="{8B62F045-00CF-4914-B59E-AAB7E452FA01}" destId="{FEF01999-9175-457B-BD62-7270C88F76D3}" srcOrd="0" destOrd="0" presId="urn:microsoft.com/office/officeart/2008/layout/VerticalCurvedList"/>
    <dgm:cxn modelId="{7BBCE7A5-FB2F-46DF-B40C-7EFEB6D4FFDB}" type="presParOf" srcId="{FA8B5507-5C34-4409-BED3-41DE84A07D00}" destId="{2A609054-8E13-46CF-BCD8-B454DC46C53D}" srcOrd="13" destOrd="0" presId="urn:microsoft.com/office/officeart/2008/layout/VerticalCurvedList"/>
    <dgm:cxn modelId="{451D9680-1C50-46A5-BB8E-60EA54736AE0}" type="presParOf" srcId="{FA8B5507-5C34-4409-BED3-41DE84A07D00}" destId="{B18FA1C7-5C3E-46B5-B19D-0A0AE2568589}" srcOrd="14" destOrd="0" presId="urn:microsoft.com/office/officeart/2008/layout/VerticalCurvedList"/>
    <dgm:cxn modelId="{13855C58-08B1-4867-9DF6-F732A9485511}" type="presParOf" srcId="{B18FA1C7-5C3E-46B5-B19D-0A0AE2568589}" destId="{46224A77-3AAC-446A-A56B-BA5F29F87D3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F405B65-A7AC-41FF-95D2-A20C7BABD7C7}" type="doc">
      <dgm:prSet loTypeId="urn:microsoft.com/office/officeart/2008/layout/VerticalCircleList" loCatId="list" qsTypeId="urn:microsoft.com/office/officeart/2005/8/quickstyle/3d2" qsCatId="3D" csTypeId="urn:microsoft.com/office/officeart/2005/8/colors/colorful4" csCatId="colorful"/>
      <dgm:spPr/>
      <dgm:t>
        <a:bodyPr/>
        <a:lstStyle/>
        <a:p>
          <a:endParaRPr lang="en-IN"/>
        </a:p>
      </dgm:t>
    </dgm:pt>
    <dgm:pt modelId="{C64C965D-E570-4455-9C26-C429A496C73C}">
      <dgm:prSet/>
      <dgm:spPr/>
      <dgm:t>
        <a:bodyPr/>
        <a:lstStyle/>
        <a:p>
          <a:pPr rtl="0"/>
          <a:r>
            <a:rPr lang="en-US" baseline="0" smtClean="0"/>
            <a:t>Show your love .</a:t>
          </a:r>
          <a:endParaRPr lang="en-IN"/>
        </a:p>
      </dgm:t>
    </dgm:pt>
    <dgm:pt modelId="{0035FACB-55CC-404E-8726-511823D3472A}" type="parTrans" cxnId="{A14BFE71-571E-45AF-8C73-1E3A78D63B10}">
      <dgm:prSet/>
      <dgm:spPr/>
      <dgm:t>
        <a:bodyPr/>
        <a:lstStyle/>
        <a:p>
          <a:endParaRPr lang="en-IN"/>
        </a:p>
      </dgm:t>
    </dgm:pt>
    <dgm:pt modelId="{517AAA55-2E1A-4F83-8700-FE6AF1DB15D2}" type="sibTrans" cxnId="{A14BFE71-571E-45AF-8C73-1E3A78D63B10}">
      <dgm:prSet/>
      <dgm:spPr/>
      <dgm:t>
        <a:bodyPr/>
        <a:lstStyle/>
        <a:p>
          <a:endParaRPr lang="en-IN"/>
        </a:p>
      </dgm:t>
    </dgm:pt>
    <dgm:pt modelId="{6CA8E831-D989-4316-B1EC-74E25739B214}">
      <dgm:prSet/>
      <dgm:spPr/>
      <dgm:t>
        <a:bodyPr/>
        <a:lstStyle/>
        <a:p>
          <a:pPr rtl="0"/>
          <a:r>
            <a:rPr lang="en-US" baseline="0" smtClean="0"/>
            <a:t>Say “ I love you “ often .</a:t>
          </a:r>
          <a:endParaRPr lang="en-IN"/>
        </a:p>
      </dgm:t>
    </dgm:pt>
    <dgm:pt modelId="{D455AAC5-687F-430A-A90F-A40AEB95606E}" type="parTrans" cxnId="{F72C7015-C0FF-4338-99BD-24F1B784B98F}">
      <dgm:prSet/>
      <dgm:spPr/>
      <dgm:t>
        <a:bodyPr/>
        <a:lstStyle/>
        <a:p>
          <a:endParaRPr lang="en-IN"/>
        </a:p>
      </dgm:t>
    </dgm:pt>
    <dgm:pt modelId="{C41E8295-3EA2-44B7-A02A-CE146BB63B76}" type="sibTrans" cxnId="{F72C7015-C0FF-4338-99BD-24F1B784B98F}">
      <dgm:prSet/>
      <dgm:spPr/>
      <dgm:t>
        <a:bodyPr/>
        <a:lstStyle/>
        <a:p>
          <a:endParaRPr lang="en-IN"/>
        </a:p>
      </dgm:t>
    </dgm:pt>
    <dgm:pt modelId="{AFF213E8-5506-48BB-B1F9-FAD7DA5E3CFB}">
      <dgm:prSet/>
      <dgm:spPr/>
      <dgm:t>
        <a:bodyPr/>
        <a:lstStyle/>
        <a:p>
          <a:pPr rtl="0"/>
          <a:r>
            <a:rPr lang="en-US" baseline="0" dirty="0" smtClean="0"/>
            <a:t>Set boundaries , rules and consequences.</a:t>
          </a:r>
          <a:endParaRPr lang="en-IN" dirty="0"/>
        </a:p>
      </dgm:t>
    </dgm:pt>
    <dgm:pt modelId="{C8564AF6-3F36-478E-A7B3-EB0DE3877C4B}" type="parTrans" cxnId="{57909A3D-910F-42F6-B15E-7529CA4D9AB8}">
      <dgm:prSet/>
      <dgm:spPr/>
      <dgm:t>
        <a:bodyPr/>
        <a:lstStyle/>
        <a:p>
          <a:endParaRPr lang="en-IN"/>
        </a:p>
      </dgm:t>
    </dgm:pt>
    <dgm:pt modelId="{D9068298-D4D5-4814-9C63-46AF04964BB5}" type="sibTrans" cxnId="{57909A3D-910F-42F6-B15E-7529CA4D9AB8}">
      <dgm:prSet/>
      <dgm:spPr/>
      <dgm:t>
        <a:bodyPr/>
        <a:lstStyle/>
        <a:p>
          <a:endParaRPr lang="en-IN"/>
        </a:p>
      </dgm:t>
    </dgm:pt>
    <dgm:pt modelId="{A8AAC31E-2C25-4769-9BF3-E8F4BE680A72}">
      <dgm:prSet/>
      <dgm:spPr/>
      <dgm:t>
        <a:bodyPr/>
        <a:lstStyle/>
        <a:p>
          <a:pPr rtl="0"/>
          <a:r>
            <a:rPr lang="en-US" baseline="0" smtClean="0"/>
            <a:t>Listen</a:t>
          </a:r>
          <a:endParaRPr lang="en-IN"/>
        </a:p>
      </dgm:t>
    </dgm:pt>
    <dgm:pt modelId="{340F5BD5-7D63-4169-8306-D277BCF53B64}" type="parTrans" cxnId="{76CDB317-D894-484E-8ED7-4A36035A2AD6}">
      <dgm:prSet/>
      <dgm:spPr/>
      <dgm:t>
        <a:bodyPr/>
        <a:lstStyle/>
        <a:p>
          <a:endParaRPr lang="en-IN"/>
        </a:p>
      </dgm:t>
    </dgm:pt>
    <dgm:pt modelId="{5DC10CCB-DA35-4CBB-A7B6-FC243AE8F070}" type="sibTrans" cxnId="{76CDB317-D894-484E-8ED7-4A36035A2AD6}">
      <dgm:prSet/>
      <dgm:spPr/>
      <dgm:t>
        <a:bodyPr/>
        <a:lstStyle/>
        <a:p>
          <a:endParaRPr lang="en-IN"/>
        </a:p>
      </dgm:t>
    </dgm:pt>
    <dgm:pt modelId="{A664077D-C10B-4E11-94D7-8F5EDAB05C0F}">
      <dgm:prSet/>
      <dgm:spPr/>
      <dgm:t>
        <a:bodyPr/>
        <a:lstStyle/>
        <a:p>
          <a:pPr rtl="0"/>
          <a:r>
            <a:rPr lang="en-US" baseline="0" smtClean="0"/>
            <a:t>Play together.</a:t>
          </a:r>
          <a:endParaRPr lang="en-IN"/>
        </a:p>
      </dgm:t>
    </dgm:pt>
    <dgm:pt modelId="{9D8E322A-F855-4294-A990-EAC3CFA002D6}" type="parTrans" cxnId="{7CCE48B2-8FD0-47BC-B1CC-1635BB449187}">
      <dgm:prSet/>
      <dgm:spPr/>
      <dgm:t>
        <a:bodyPr/>
        <a:lstStyle/>
        <a:p>
          <a:endParaRPr lang="en-IN"/>
        </a:p>
      </dgm:t>
    </dgm:pt>
    <dgm:pt modelId="{57EBC7F2-47D2-4B22-A34B-7C5638A60905}" type="sibTrans" cxnId="{7CCE48B2-8FD0-47BC-B1CC-1635BB449187}">
      <dgm:prSet/>
      <dgm:spPr/>
      <dgm:t>
        <a:bodyPr/>
        <a:lstStyle/>
        <a:p>
          <a:endParaRPr lang="en-IN"/>
        </a:p>
      </dgm:t>
    </dgm:pt>
    <dgm:pt modelId="{61281D5F-6184-49C6-A3F0-1225C04D91EC}">
      <dgm:prSet/>
      <dgm:spPr/>
      <dgm:t>
        <a:bodyPr/>
        <a:lstStyle/>
        <a:p>
          <a:pPr rtl="0"/>
          <a:r>
            <a:rPr lang="en-US" baseline="0" smtClean="0"/>
            <a:t>Be available and distraction free. </a:t>
          </a:r>
          <a:endParaRPr lang="en-IN"/>
        </a:p>
      </dgm:t>
    </dgm:pt>
    <dgm:pt modelId="{55F8D5C7-697A-4B52-9A51-0DD1C5B8ED04}" type="parTrans" cxnId="{FE4E7C89-40DF-474B-8750-A96294F71C73}">
      <dgm:prSet/>
      <dgm:spPr/>
      <dgm:t>
        <a:bodyPr/>
        <a:lstStyle/>
        <a:p>
          <a:endParaRPr lang="en-IN"/>
        </a:p>
      </dgm:t>
    </dgm:pt>
    <dgm:pt modelId="{A0816E46-F7FC-4E90-8603-1F9D412CA3BF}" type="sibTrans" cxnId="{FE4E7C89-40DF-474B-8750-A96294F71C73}">
      <dgm:prSet/>
      <dgm:spPr/>
      <dgm:t>
        <a:bodyPr/>
        <a:lstStyle/>
        <a:p>
          <a:endParaRPr lang="en-IN"/>
        </a:p>
      </dgm:t>
    </dgm:pt>
    <dgm:pt modelId="{9B87D09B-1411-4BBC-B95A-817E243ED229}">
      <dgm:prSet/>
      <dgm:spPr/>
      <dgm:t>
        <a:bodyPr/>
        <a:lstStyle/>
        <a:p>
          <a:pPr rtl="0"/>
          <a:r>
            <a:rPr lang="en-US" baseline="0" smtClean="0"/>
            <a:t>Eat meals together</a:t>
          </a:r>
          <a:endParaRPr lang="en-IN"/>
        </a:p>
      </dgm:t>
    </dgm:pt>
    <dgm:pt modelId="{964D4219-CA76-4DAB-8E8A-10486690E28F}" type="parTrans" cxnId="{DE3E93F4-7F2E-4687-8905-20B646D7A7F4}">
      <dgm:prSet/>
      <dgm:spPr/>
      <dgm:t>
        <a:bodyPr/>
        <a:lstStyle/>
        <a:p>
          <a:endParaRPr lang="en-IN"/>
        </a:p>
      </dgm:t>
    </dgm:pt>
    <dgm:pt modelId="{C6A9CA04-3BA6-40FF-A59E-0A40950F9C26}" type="sibTrans" cxnId="{DE3E93F4-7F2E-4687-8905-20B646D7A7F4}">
      <dgm:prSet/>
      <dgm:spPr/>
      <dgm:t>
        <a:bodyPr/>
        <a:lstStyle/>
        <a:p>
          <a:endParaRPr lang="en-IN"/>
        </a:p>
      </dgm:t>
    </dgm:pt>
    <dgm:pt modelId="{05237570-CEA8-4658-83E3-165612596F17}" type="pres">
      <dgm:prSet presAssocID="{4F405B65-A7AC-41FF-95D2-A20C7BABD7C7}" presName="Name0" presStyleCnt="0">
        <dgm:presLayoutVars>
          <dgm:dir/>
        </dgm:presLayoutVars>
      </dgm:prSet>
      <dgm:spPr/>
    </dgm:pt>
    <dgm:pt modelId="{B7D2216A-4C40-4C9B-B1E3-81BE6E349E2B}" type="pres">
      <dgm:prSet presAssocID="{C64C965D-E570-4455-9C26-C429A496C73C}" presName="noChildren" presStyleCnt="0"/>
      <dgm:spPr/>
    </dgm:pt>
    <dgm:pt modelId="{B73BBE5F-1977-4166-B048-8F8355C823F8}" type="pres">
      <dgm:prSet presAssocID="{C64C965D-E570-4455-9C26-C429A496C73C}" presName="gap" presStyleCnt="0"/>
      <dgm:spPr/>
    </dgm:pt>
    <dgm:pt modelId="{3E437CB1-6AF1-409E-ACF4-A7996C2AAD3C}" type="pres">
      <dgm:prSet presAssocID="{C64C965D-E570-4455-9C26-C429A496C73C}" presName="medCircle2" presStyleLbl="vennNode1" presStyleIdx="0" presStyleCnt="7"/>
      <dgm:spPr/>
    </dgm:pt>
    <dgm:pt modelId="{28A0E021-FABC-4C69-85BD-CAFA13656D54}" type="pres">
      <dgm:prSet presAssocID="{C64C965D-E570-4455-9C26-C429A496C73C}" presName="txLvlOnly1" presStyleLbl="revTx" presStyleIdx="0" presStyleCnt="7"/>
      <dgm:spPr/>
    </dgm:pt>
    <dgm:pt modelId="{313A8E05-8D86-45EA-9F10-4DB54C672742}" type="pres">
      <dgm:prSet presAssocID="{6CA8E831-D989-4316-B1EC-74E25739B214}" presName="noChildren" presStyleCnt="0"/>
      <dgm:spPr/>
    </dgm:pt>
    <dgm:pt modelId="{B0A7A99F-E094-41CD-9CF0-4F97711EDF39}" type="pres">
      <dgm:prSet presAssocID="{6CA8E831-D989-4316-B1EC-74E25739B214}" presName="gap" presStyleCnt="0"/>
      <dgm:spPr/>
    </dgm:pt>
    <dgm:pt modelId="{FED3A7AA-9C02-4EDE-BBBF-11B5AD0955BA}" type="pres">
      <dgm:prSet presAssocID="{6CA8E831-D989-4316-B1EC-74E25739B214}" presName="medCircle2" presStyleLbl="vennNode1" presStyleIdx="1" presStyleCnt="7"/>
      <dgm:spPr/>
    </dgm:pt>
    <dgm:pt modelId="{155D130D-EE36-4636-B8A0-1AD2A1E331D7}" type="pres">
      <dgm:prSet presAssocID="{6CA8E831-D989-4316-B1EC-74E25739B214}" presName="txLvlOnly1" presStyleLbl="revTx" presStyleIdx="1" presStyleCnt="7"/>
      <dgm:spPr/>
    </dgm:pt>
    <dgm:pt modelId="{A146FA04-AE85-4456-A582-FA537AF0623F}" type="pres">
      <dgm:prSet presAssocID="{AFF213E8-5506-48BB-B1F9-FAD7DA5E3CFB}" presName="noChildren" presStyleCnt="0"/>
      <dgm:spPr/>
    </dgm:pt>
    <dgm:pt modelId="{C9DE42CB-5134-43CD-B0B1-599A1B3BBB7B}" type="pres">
      <dgm:prSet presAssocID="{AFF213E8-5506-48BB-B1F9-FAD7DA5E3CFB}" presName="gap" presStyleCnt="0"/>
      <dgm:spPr/>
    </dgm:pt>
    <dgm:pt modelId="{024F26DB-EC13-4D11-B48E-D6B81E32060E}" type="pres">
      <dgm:prSet presAssocID="{AFF213E8-5506-48BB-B1F9-FAD7DA5E3CFB}" presName="medCircle2" presStyleLbl="vennNode1" presStyleIdx="2" presStyleCnt="7"/>
      <dgm:spPr/>
    </dgm:pt>
    <dgm:pt modelId="{7B3DAFE1-2EB1-446C-AF3D-8D82649E85A6}" type="pres">
      <dgm:prSet presAssocID="{AFF213E8-5506-48BB-B1F9-FAD7DA5E3CFB}" presName="txLvlOnly1" presStyleLbl="revTx" presStyleIdx="2" presStyleCnt="7"/>
      <dgm:spPr/>
    </dgm:pt>
    <dgm:pt modelId="{63C7A5D9-A2C8-4D29-9527-5F8EEE5C8011}" type="pres">
      <dgm:prSet presAssocID="{A8AAC31E-2C25-4769-9BF3-E8F4BE680A72}" presName="noChildren" presStyleCnt="0"/>
      <dgm:spPr/>
    </dgm:pt>
    <dgm:pt modelId="{97403CC5-CC6F-497A-8369-5A7BA1A39DDB}" type="pres">
      <dgm:prSet presAssocID="{A8AAC31E-2C25-4769-9BF3-E8F4BE680A72}" presName="gap" presStyleCnt="0"/>
      <dgm:spPr/>
    </dgm:pt>
    <dgm:pt modelId="{C0991BE8-5E24-4E4D-91A8-D62E0DB3F4D5}" type="pres">
      <dgm:prSet presAssocID="{A8AAC31E-2C25-4769-9BF3-E8F4BE680A72}" presName="medCircle2" presStyleLbl="vennNode1" presStyleIdx="3" presStyleCnt="7"/>
      <dgm:spPr/>
    </dgm:pt>
    <dgm:pt modelId="{C0F908B9-27C8-4FDF-8836-95718F1A01F0}" type="pres">
      <dgm:prSet presAssocID="{A8AAC31E-2C25-4769-9BF3-E8F4BE680A72}" presName="txLvlOnly1" presStyleLbl="revTx" presStyleIdx="3" presStyleCnt="7"/>
      <dgm:spPr/>
    </dgm:pt>
    <dgm:pt modelId="{87203D2A-E5F8-4E8C-BCCE-1796A94EC2C9}" type="pres">
      <dgm:prSet presAssocID="{A664077D-C10B-4E11-94D7-8F5EDAB05C0F}" presName="noChildren" presStyleCnt="0"/>
      <dgm:spPr/>
    </dgm:pt>
    <dgm:pt modelId="{07D92227-554F-4AFA-B3E6-8D1AC9861C6C}" type="pres">
      <dgm:prSet presAssocID="{A664077D-C10B-4E11-94D7-8F5EDAB05C0F}" presName="gap" presStyleCnt="0"/>
      <dgm:spPr/>
    </dgm:pt>
    <dgm:pt modelId="{A47B95AD-5273-4E3B-A53C-A6C42B844A43}" type="pres">
      <dgm:prSet presAssocID="{A664077D-C10B-4E11-94D7-8F5EDAB05C0F}" presName="medCircle2" presStyleLbl="vennNode1" presStyleIdx="4" presStyleCnt="7"/>
      <dgm:spPr/>
    </dgm:pt>
    <dgm:pt modelId="{9533D6BD-6C45-484C-8AFB-39D319925CBD}" type="pres">
      <dgm:prSet presAssocID="{A664077D-C10B-4E11-94D7-8F5EDAB05C0F}" presName="txLvlOnly1" presStyleLbl="revTx" presStyleIdx="4" presStyleCnt="7"/>
      <dgm:spPr/>
    </dgm:pt>
    <dgm:pt modelId="{BCA96211-C38B-4B46-8923-90A8AEEE248E}" type="pres">
      <dgm:prSet presAssocID="{61281D5F-6184-49C6-A3F0-1225C04D91EC}" presName="noChildren" presStyleCnt="0"/>
      <dgm:spPr/>
    </dgm:pt>
    <dgm:pt modelId="{20FB9527-434F-409F-A0A3-EC7C451BFCFC}" type="pres">
      <dgm:prSet presAssocID="{61281D5F-6184-49C6-A3F0-1225C04D91EC}" presName="gap" presStyleCnt="0"/>
      <dgm:spPr/>
    </dgm:pt>
    <dgm:pt modelId="{5EC89830-C451-45C9-B55F-A8267E765965}" type="pres">
      <dgm:prSet presAssocID="{61281D5F-6184-49C6-A3F0-1225C04D91EC}" presName="medCircle2" presStyleLbl="vennNode1" presStyleIdx="5" presStyleCnt="7"/>
      <dgm:spPr/>
    </dgm:pt>
    <dgm:pt modelId="{5FCAA13F-90CD-485B-A42F-896FA1FE039E}" type="pres">
      <dgm:prSet presAssocID="{61281D5F-6184-49C6-A3F0-1225C04D91EC}" presName="txLvlOnly1" presStyleLbl="revTx" presStyleIdx="5" presStyleCnt="7"/>
      <dgm:spPr/>
    </dgm:pt>
    <dgm:pt modelId="{55E22DFE-4AE8-4A4F-9C63-07769156054E}" type="pres">
      <dgm:prSet presAssocID="{9B87D09B-1411-4BBC-B95A-817E243ED229}" presName="noChildren" presStyleCnt="0"/>
      <dgm:spPr/>
    </dgm:pt>
    <dgm:pt modelId="{27B45FC3-EAC9-4CB3-AEC7-3350465AE931}" type="pres">
      <dgm:prSet presAssocID="{9B87D09B-1411-4BBC-B95A-817E243ED229}" presName="gap" presStyleCnt="0"/>
      <dgm:spPr/>
    </dgm:pt>
    <dgm:pt modelId="{7C7449AA-D77E-4F1F-890B-7C6645B4B6AE}" type="pres">
      <dgm:prSet presAssocID="{9B87D09B-1411-4BBC-B95A-817E243ED229}" presName="medCircle2" presStyleLbl="vennNode1" presStyleIdx="6" presStyleCnt="7"/>
      <dgm:spPr/>
    </dgm:pt>
    <dgm:pt modelId="{400F8970-0DD4-44BC-BEBE-0B64A74199F1}" type="pres">
      <dgm:prSet presAssocID="{9B87D09B-1411-4BBC-B95A-817E243ED229}" presName="txLvlOnly1" presStyleLbl="revTx" presStyleIdx="6" presStyleCnt="7"/>
      <dgm:spPr/>
    </dgm:pt>
  </dgm:ptLst>
  <dgm:cxnLst>
    <dgm:cxn modelId="{A14BFE71-571E-45AF-8C73-1E3A78D63B10}" srcId="{4F405B65-A7AC-41FF-95D2-A20C7BABD7C7}" destId="{C64C965D-E570-4455-9C26-C429A496C73C}" srcOrd="0" destOrd="0" parTransId="{0035FACB-55CC-404E-8726-511823D3472A}" sibTransId="{517AAA55-2E1A-4F83-8700-FE6AF1DB15D2}"/>
    <dgm:cxn modelId="{DE3E93F4-7F2E-4687-8905-20B646D7A7F4}" srcId="{4F405B65-A7AC-41FF-95D2-A20C7BABD7C7}" destId="{9B87D09B-1411-4BBC-B95A-817E243ED229}" srcOrd="6" destOrd="0" parTransId="{964D4219-CA76-4DAB-8E8A-10486690E28F}" sibTransId="{C6A9CA04-3BA6-40FF-A59E-0A40950F9C26}"/>
    <dgm:cxn modelId="{2FFA1BB8-7D3C-495D-BA7F-ACC000DAB774}" type="presOf" srcId="{A8AAC31E-2C25-4769-9BF3-E8F4BE680A72}" destId="{C0F908B9-27C8-4FDF-8836-95718F1A01F0}" srcOrd="0" destOrd="0" presId="urn:microsoft.com/office/officeart/2008/layout/VerticalCircleList"/>
    <dgm:cxn modelId="{57909A3D-910F-42F6-B15E-7529CA4D9AB8}" srcId="{4F405B65-A7AC-41FF-95D2-A20C7BABD7C7}" destId="{AFF213E8-5506-48BB-B1F9-FAD7DA5E3CFB}" srcOrd="2" destOrd="0" parTransId="{C8564AF6-3F36-478E-A7B3-EB0DE3877C4B}" sibTransId="{D9068298-D4D5-4814-9C63-46AF04964BB5}"/>
    <dgm:cxn modelId="{409363EC-0229-4F45-BC47-616E76FE50E7}" type="presOf" srcId="{4F405B65-A7AC-41FF-95D2-A20C7BABD7C7}" destId="{05237570-CEA8-4658-83E3-165612596F17}" srcOrd="0" destOrd="0" presId="urn:microsoft.com/office/officeart/2008/layout/VerticalCircleList"/>
    <dgm:cxn modelId="{F72C7015-C0FF-4338-99BD-24F1B784B98F}" srcId="{4F405B65-A7AC-41FF-95D2-A20C7BABD7C7}" destId="{6CA8E831-D989-4316-B1EC-74E25739B214}" srcOrd="1" destOrd="0" parTransId="{D455AAC5-687F-430A-A90F-A40AEB95606E}" sibTransId="{C41E8295-3EA2-44B7-A02A-CE146BB63B76}"/>
    <dgm:cxn modelId="{27D9451C-B25E-4335-8F2C-4A2F8DC7AB41}" type="presOf" srcId="{C64C965D-E570-4455-9C26-C429A496C73C}" destId="{28A0E021-FABC-4C69-85BD-CAFA13656D54}" srcOrd="0" destOrd="0" presId="urn:microsoft.com/office/officeart/2008/layout/VerticalCircleList"/>
    <dgm:cxn modelId="{8CA11558-03D4-439B-B34E-25A29091DA28}" type="presOf" srcId="{A664077D-C10B-4E11-94D7-8F5EDAB05C0F}" destId="{9533D6BD-6C45-484C-8AFB-39D319925CBD}" srcOrd="0" destOrd="0" presId="urn:microsoft.com/office/officeart/2008/layout/VerticalCircleList"/>
    <dgm:cxn modelId="{5A062958-9CB4-487E-951A-6A379E147C94}" type="presOf" srcId="{6CA8E831-D989-4316-B1EC-74E25739B214}" destId="{155D130D-EE36-4636-B8A0-1AD2A1E331D7}" srcOrd="0" destOrd="0" presId="urn:microsoft.com/office/officeart/2008/layout/VerticalCircleList"/>
    <dgm:cxn modelId="{7CCE48B2-8FD0-47BC-B1CC-1635BB449187}" srcId="{4F405B65-A7AC-41FF-95D2-A20C7BABD7C7}" destId="{A664077D-C10B-4E11-94D7-8F5EDAB05C0F}" srcOrd="4" destOrd="0" parTransId="{9D8E322A-F855-4294-A990-EAC3CFA002D6}" sibTransId="{57EBC7F2-47D2-4B22-A34B-7C5638A60905}"/>
    <dgm:cxn modelId="{2ECAE8F7-4152-4B11-B84B-EB202FB1DE48}" type="presOf" srcId="{61281D5F-6184-49C6-A3F0-1225C04D91EC}" destId="{5FCAA13F-90CD-485B-A42F-896FA1FE039E}" srcOrd="0" destOrd="0" presId="urn:microsoft.com/office/officeart/2008/layout/VerticalCircleList"/>
    <dgm:cxn modelId="{FE4E7C89-40DF-474B-8750-A96294F71C73}" srcId="{4F405B65-A7AC-41FF-95D2-A20C7BABD7C7}" destId="{61281D5F-6184-49C6-A3F0-1225C04D91EC}" srcOrd="5" destOrd="0" parTransId="{55F8D5C7-697A-4B52-9A51-0DD1C5B8ED04}" sibTransId="{A0816E46-F7FC-4E90-8603-1F9D412CA3BF}"/>
    <dgm:cxn modelId="{76CDB317-D894-484E-8ED7-4A36035A2AD6}" srcId="{4F405B65-A7AC-41FF-95D2-A20C7BABD7C7}" destId="{A8AAC31E-2C25-4769-9BF3-E8F4BE680A72}" srcOrd="3" destOrd="0" parTransId="{340F5BD5-7D63-4169-8306-D277BCF53B64}" sibTransId="{5DC10CCB-DA35-4CBB-A7B6-FC243AE8F070}"/>
    <dgm:cxn modelId="{209F5EBB-C505-4BFD-9D8E-B2C034E7D518}" type="presOf" srcId="{AFF213E8-5506-48BB-B1F9-FAD7DA5E3CFB}" destId="{7B3DAFE1-2EB1-446C-AF3D-8D82649E85A6}" srcOrd="0" destOrd="0" presId="urn:microsoft.com/office/officeart/2008/layout/VerticalCircleList"/>
    <dgm:cxn modelId="{1F867D67-F033-4D23-9E49-3D1CB65D17A2}" type="presOf" srcId="{9B87D09B-1411-4BBC-B95A-817E243ED229}" destId="{400F8970-0DD4-44BC-BEBE-0B64A74199F1}" srcOrd="0" destOrd="0" presId="urn:microsoft.com/office/officeart/2008/layout/VerticalCircleList"/>
    <dgm:cxn modelId="{A26EF992-824E-4996-99E1-31251F63E573}" type="presParOf" srcId="{05237570-CEA8-4658-83E3-165612596F17}" destId="{B7D2216A-4C40-4C9B-B1E3-81BE6E349E2B}" srcOrd="0" destOrd="0" presId="urn:microsoft.com/office/officeart/2008/layout/VerticalCircleList"/>
    <dgm:cxn modelId="{55828141-B162-4A2F-A9A9-A251127F17AA}" type="presParOf" srcId="{B7D2216A-4C40-4C9B-B1E3-81BE6E349E2B}" destId="{B73BBE5F-1977-4166-B048-8F8355C823F8}" srcOrd="0" destOrd="0" presId="urn:microsoft.com/office/officeart/2008/layout/VerticalCircleList"/>
    <dgm:cxn modelId="{102086CC-C1AD-42AE-B9EB-942CF51BDCB4}" type="presParOf" srcId="{B7D2216A-4C40-4C9B-B1E3-81BE6E349E2B}" destId="{3E437CB1-6AF1-409E-ACF4-A7996C2AAD3C}" srcOrd="1" destOrd="0" presId="urn:microsoft.com/office/officeart/2008/layout/VerticalCircleList"/>
    <dgm:cxn modelId="{2FBC2BE7-C7B8-45D8-B916-AF11A7FD631D}" type="presParOf" srcId="{B7D2216A-4C40-4C9B-B1E3-81BE6E349E2B}" destId="{28A0E021-FABC-4C69-85BD-CAFA13656D54}" srcOrd="2" destOrd="0" presId="urn:microsoft.com/office/officeart/2008/layout/VerticalCircleList"/>
    <dgm:cxn modelId="{17737320-6D28-4FD0-8048-306F510874BC}" type="presParOf" srcId="{05237570-CEA8-4658-83E3-165612596F17}" destId="{313A8E05-8D86-45EA-9F10-4DB54C672742}" srcOrd="1" destOrd="0" presId="urn:microsoft.com/office/officeart/2008/layout/VerticalCircleList"/>
    <dgm:cxn modelId="{1FBB33E4-C29A-4D52-B262-8CE80E1092B8}" type="presParOf" srcId="{313A8E05-8D86-45EA-9F10-4DB54C672742}" destId="{B0A7A99F-E094-41CD-9CF0-4F97711EDF39}" srcOrd="0" destOrd="0" presId="urn:microsoft.com/office/officeart/2008/layout/VerticalCircleList"/>
    <dgm:cxn modelId="{4AE1528C-A621-4B17-BE78-72EBF88EEE3A}" type="presParOf" srcId="{313A8E05-8D86-45EA-9F10-4DB54C672742}" destId="{FED3A7AA-9C02-4EDE-BBBF-11B5AD0955BA}" srcOrd="1" destOrd="0" presId="urn:microsoft.com/office/officeart/2008/layout/VerticalCircleList"/>
    <dgm:cxn modelId="{7D03775E-21FE-4C8E-806D-6E8737C9B62E}" type="presParOf" srcId="{313A8E05-8D86-45EA-9F10-4DB54C672742}" destId="{155D130D-EE36-4636-B8A0-1AD2A1E331D7}" srcOrd="2" destOrd="0" presId="urn:microsoft.com/office/officeart/2008/layout/VerticalCircleList"/>
    <dgm:cxn modelId="{9B8F6F76-B949-4F6D-A35D-455615CDA7F5}" type="presParOf" srcId="{05237570-CEA8-4658-83E3-165612596F17}" destId="{A146FA04-AE85-4456-A582-FA537AF0623F}" srcOrd="2" destOrd="0" presId="urn:microsoft.com/office/officeart/2008/layout/VerticalCircleList"/>
    <dgm:cxn modelId="{3839F7B5-BED8-4C85-A5B0-D4F1986C932B}" type="presParOf" srcId="{A146FA04-AE85-4456-A582-FA537AF0623F}" destId="{C9DE42CB-5134-43CD-B0B1-599A1B3BBB7B}" srcOrd="0" destOrd="0" presId="urn:microsoft.com/office/officeart/2008/layout/VerticalCircleList"/>
    <dgm:cxn modelId="{ABC42F8E-C567-45F7-9A7C-D34CE5BCA781}" type="presParOf" srcId="{A146FA04-AE85-4456-A582-FA537AF0623F}" destId="{024F26DB-EC13-4D11-B48E-D6B81E32060E}" srcOrd="1" destOrd="0" presId="urn:microsoft.com/office/officeart/2008/layout/VerticalCircleList"/>
    <dgm:cxn modelId="{7BC695CC-241D-4396-83F7-FFC62981BED8}" type="presParOf" srcId="{A146FA04-AE85-4456-A582-FA537AF0623F}" destId="{7B3DAFE1-2EB1-446C-AF3D-8D82649E85A6}" srcOrd="2" destOrd="0" presId="urn:microsoft.com/office/officeart/2008/layout/VerticalCircleList"/>
    <dgm:cxn modelId="{7EE390A5-B634-4289-9C2E-55186B3793AE}" type="presParOf" srcId="{05237570-CEA8-4658-83E3-165612596F17}" destId="{63C7A5D9-A2C8-4D29-9527-5F8EEE5C8011}" srcOrd="3" destOrd="0" presId="urn:microsoft.com/office/officeart/2008/layout/VerticalCircleList"/>
    <dgm:cxn modelId="{3673C2B2-F4C3-4440-92B1-A4B4A561179E}" type="presParOf" srcId="{63C7A5D9-A2C8-4D29-9527-5F8EEE5C8011}" destId="{97403CC5-CC6F-497A-8369-5A7BA1A39DDB}" srcOrd="0" destOrd="0" presId="urn:microsoft.com/office/officeart/2008/layout/VerticalCircleList"/>
    <dgm:cxn modelId="{F846CC89-47D5-4EDE-B8DD-C995AA3F7E63}" type="presParOf" srcId="{63C7A5D9-A2C8-4D29-9527-5F8EEE5C8011}" destId="{C0991BE8-5E24-4E4D-91A8-D62E0DB3F4D5}" srcOrd="1" destOrd="0" presId="urn:microsoft.com/office/officeart/2008/layout/VerticalCircleList"/>
    <dgm:cxn modelId="{AAEA31AB-7506-43F9-BB2A-3BA047A6F5A5}" type="presParOf" srcId="{63C7A5D9-A2C8-4D29-9527-5F8EEE5C8011}" destId="{C0F908B9-27C8-4FDF-8836-95718F1A01F0}" srcOrd="2" destOrd="0" presId="urn:microsoft.com/office/officeart/2008/layout/VerticalCircleList"/>
    <dgm:cxn modelId="{3B6B1C45-908A-425B-BF0D-8EDB179846B6}" type="presParOf" srcId="{05237570-CEA8-4658-83E3-165612596F17}" destId="{87203D2A-E5F8-4E8C-BCCE-1796A94EC2C9}" srcOrd="4" destOrd="0" presId="urn:microsoft.com/office/officeart/2008/layout/VerticalCircleList"/>
    <dgm:cxn modelId="{92302B15-F136-448C-9395-CF7D76DABD73}" type="presParOf" srcId="{87203D2A-E5F8-4E8C-BCCE-1796A94EC2C9}" destId="{07D92227-554F-4AFA-B3E6-8D1AC9861C6C}" srcOrd="0" destOrd="0" presId="urn:microsoft.com/office/officeart/2008/layout/VerticalCircleList"/>
    <dgm:cxn modelId="{1D98EA2E-F189-4840-8B36-0EEAE123972B}" type="presParOf" srcId="{87203D2A-E5F8-4E8C-BCCE-1796A94EC2C9}" destId="{A47B95AD-5273-4E3B-A53C-A6C42B844A43}" srcOrd="1" destOrd="0" presId="urn:microsoft.com/office/officeart/2008/layout/VerticalCircleList"/>
    <dgm:cxn modelId="{1195289C-8864-4826-B2F1-34F80F9EAB28}" type="presParOf" srcId="{87203D2A-E5F8-4E8C-BCCE-1796A94EC2C9}" destId="{9533D6BD-6C45-484C-8AFB-39D319925CBD}" srcOrd="2" destOrd="0" presId="urn:microsoft.com/office/officeart/2008/layout/VerticalCircleList"/>
    <dgm:cxn modelId="{19C8DF36-FE78-49EF-B537-C9B4ED91F463}" type="presParOf" srcId="{05237570-CEA8-4658-83E3-165612596F17}" destId="{BCA96211-C38B-4B46-8923-90A8AEEE248E}" srcOrd="5" destOrd="0" presId="urn:microsoft.com/office/officeart/2008/layout/VerticalCircleList"/>
    <dgm:cxn modelId="{72A08F7C-A635-428D-BB50-0929276106BA}" type="presParOf" srcId="{BCA96211-C38B-4B46-8923-90A8AEEE248E}" destId="{20FB9527-434F-409F-A0A3-EC7C451BFCFC}" srcOrd="0" destOrd="0" presId="urn:microsoft.com/office/officeart/2008/layout/VerticalCircleList"/>
    <dgm:cxn modelId="{A4E10D35-9BF5-4F32-8B5E-A8C530586275}" type="presParOf" srcId="{BCA96211-C38B-4B46-8923-90A8AEEE248E}" destId="{5EC89830-C451-45C9-B55F-A8267E765965}" srcOrd="1" destOrd="0" presId="urn:microsoft.com/office/officeart/2008/layout/VerticalCircleList"/>
    <dgm:cxn modelId="{838EE7A0-66DB-4C83-8F72-1F5F6E5BE8EC}" type="presParOf" srcId="{BCA96211-C38B-4B46-8923-90A8AEEE248E}" destId="{5FCAA13F-90CD-485B-A42F-896FA1FE039E}" srcOrd="2" destOrd="0" presId="urn:microsoft.com/office/officeart/2008/layout/VerticalCircleList"/>
    <dgm:cxn modelId="{9FEB82F8-1B09-4BF6-ADDE-0FDE780FBDE2}" type="presParOf" srcId="{05237570-CEA8-4658-83E3-165612596F17}" destId="{55E22DFE-4AE8-4A4F-9C63-07769156054E}" srcOrd="6" destOrd="0" presId="urn:microsoft.com/office/officeart/2008/layout/VerticalCircleList"/>
    <dgm:cxn modelId="{78D9FE3D-A19D-472D-81D9-8C289F809BEA}" type="presParOf" srcId="{55E22DFE-4AE8-4A4F-9C63-07769156054E}" destId="{27B45FC3-EAC9-4CB3-AEC7-3350465AE931}" srcOrd="0" destOrd="0" presId="urn:microsoft.com/office/officeart/2008/layout/VerticalCircleList"/>
    <dgm:cxn modelId="{327CF1AD-76C9-42B5-B429-A68DB205D2A1}" type="presParOf" srcId="{55E22DFE-4AE8-4A4F-9C63-07769156054E}" destId="{7C7449AA-D77E-4F1F-890B-7C6645B4B6AE}" srcOrd="1" destOrd="0" presId="urn:microsoft.com/office/officeart/2008/layout/VerticalCircleList"/>
    <dgm:cxn modelId="{2C8FCF14-F239-4D72-B893-F196C173515F}" type="presParOf" srcId="{55E22DFE-4AE8-4A4F-9C63-07769156054E}" destId="{400F8970-0DD4-44BC-BEBE-0B64A74199F1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2782BCA-ACF6-4860-BC7A-16404D58E265}" type="doc">
      <dgm:prSet loTypeId="urn:microsoft.com/office/officeart/2005/8/layout/vList2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IN"/>
        </a:p>
      </dgm:t>
    </dgm:pt>
    <dgm:pt modelId="{30B6705C-36C5-4690-8E1E-34F55E416C31}">
      <dgm:prSet/>
      <dgm:spPr/>
      <dgm:t>
        <a:bodyPr/>
        <a:lstStyle/>
        <a:p>
          <a:pPr algn="ctr" rtl="0"/>
          <a:r>
            <a:rPr lang="en-US" dirty="0" smtClean="0">
              <a:latin typeface="Algerian" pitchFamily="82" charset="0"/>
            </a:rPr>
            <a:t>Thank you</a:t>
          </a:r>
          <a:endParaRPr lang="en-IN" dirty="0">
            <a:latin typeface="Algerian" pitchFamily="82" charset="0"/>
          </a:endParaRPr>
        </a:p>
      </dgm:t>
    </dgm:pt>
    <dgm:pt modelId="{D794BEB6-8AC3-4717-98AC-8E4B51F71375}" type="parTrans" cxnId="{ABC34459-243F-45EE-B52F-535A5F314993}">
      <dgm:prSet/>
      <dgm:spPr/>
      <dgm:t>
        <a:bodyPr/>
        <a:lstStyle/>
        <a:p>
          <a:pPr algn="ctr"/>
          <a:endParaRPr lang="en-IN"/>
        </a:p>
      </dgm:t>
    </dgm:pt>
    <dgm:pt modelId="{3F7AE492-54AE-4DE8-8BD6-65745D061CFF}" type="sibTrans" cxnId="{ABC34459-243F-45EE-B52F-535A5F314993}">
      <dgm:prSet/>
      <dgm:spPr/>
      <dgm:t>
        <a:bodyPr/>
        <a:lstStyle/>
        <a:p>
          <a:pPr algn="ctr"/>
          <a:endParaRPr lang="en-IN"/>
        </a:p>
      </dgm:t>
    </dgm:pt>
    <dgm:pt modelId="{0766F9E3-9D51-4D54-9D4C-3786817A8423}" type="pres">
      <dgm:prSet presAssocID="{02782BCA-ACF6-4860-BC7A-16404D58E265}" presName="linear" presStyleCnt="0">
        <dgm:presLayoutVars>
          <dgm:animLvl val="lvl"/>
          <dgm:resizeHandles val="exact"/>
        </dgm:presLayoutVars>
      </dgm:prSet>
      <dgm:spPr/>
    </dgm:pt>
    <dgm:pt modelId="{2FF3BE50-6A15-45A2-8320-325695FDBBDD}" type="pres">
      <dgm:prSet presAssocID="{30B6705C-36C5-4690-8E1E-34F55E416C31}" presName="parentText" presStyleLbl="node1" presStyleIdx="0" presStyleCnt="1" custLinFactNeighborX="15064" custLinFactNeighborY="-6169">
        <dgm:presLayoutVars>
          <dgm:chMax val="0"/>
          <dgm:bulletEnabled val="1"/>
        </dgm:presLayoutVars>
      </dgm:prSet>
      <dgm:spPr/>
    </dgm:pt>
  </dgm:ptLst>
  <dgm:cxnLst>
    <dgm:cxn modelId="{ABC34459-243F-45EE-B52F-535A5F314993}" srcId="{02782BCA-ACF6-4860-BC7A-16404D58E265}" destId="{30B6705C-36C5-4690-8E1E-34F55E416C31}" srcOrd="0" destOrd="0" parTransId="{D794BEB6-8AC3-4717-98AC-8E4B51F71375}" sibTransId="{3F7AE492-54AE-4DE8-8BD6-65745D061CFF}"/>
    <dgm:cxn modelId="{9B6BB3F4-90AD-407D-A80D-DEEE27533C81}" type="presOf" srcId="{02782BCA-ACF6-4860-BC7A-16404D58E265}" destId="{0766F9E3-9D51-4D54-9D4C-3786817A8423}" srcOrd="0" destOrd="0" presId="urn:microsoft.com/office/officeart/2005/8/layout/vList2"/>
    <dgm:cxn modelId="{DC6AAEAD-6273-4977-B6F1-40A68E44583B}" type="presOf" srcId="{30B6705C-36C5-4690-8E1E-34F55E416C31}" destId="{2FF3BE50-6A15-45A2-8320-325695FDBBDD}" srcOrd="0" destOrd="0" presId="urn:microsoft.com/office/officeart/2005/8/layout/vList2"/>
    <dgm:cxn modelId="{BBE1376C-0F49-43DB-B2DD-BD27E72A2976}" type="presParOf" srcId="{0766F9E3-9D51-4D54-9D4C-3786817A8423}" destId="{2FF3BE50-6A15-45A2-8320-325695FDBBD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C61CCC-8805-49E0-9824-3CCE6D4258FC}">
      <dsp:nvSpPr>
        <dsp:cNvPr id="0" name=""/>
        <dsp:cNvSpPr/>
      </dsp:nvSpPr>
      <dsp:spPr>
        <a:xfrm>
          <a:off x="0" y="32082"/>
          <a:ext cx="8064896" cy="13513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baseline="0" dirty="0" smtClean="0"/>
            <a:t>PARENTING CALENDER</a:t>
          </a:r>
          <a:br>
            <a:rPr lang="en-US" sz="3500" b="1" kern="1200" baseline="0" dirty="0" smtClean="0"/>
          </a:br>
          <a:r>
            <a:rPr lang="en-US" sz="3500" b="1" kern="1200" baseline="0" dirty="0" smtClean="0"/>
            <a:t>     2025 - 2026	</a:t>
          </a:r>
          <a:endParaRPr lang="en-IN" sz="3500" kern="1200" dirty="0"/>
        </a:p>
      </dsp:txBody>
      <dsp:txXfrm>
        <a:off x="65967" y="98049"/>
        <a:ext cx="7932962" cy="12194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2483B-A6A0-48D1-B5A4-1FB2EE4A249C}">
      <dsp:nvSpPr>
        <dsp:cNvPr id="0" name=""/>
        <dsp:cNvSpPr/>
      </dsp:nvSpPr>
      <dsp:spPr>
        <a:xfrm>
          <a:off x="0" y="0"/>
          <a:ext cx="3960440" cy="277992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baseline="0" dirty="0" smtClean="0"/>
            <a:t>To bridge the gap between parents, teachers and school </a:t>
          </a:r>
          <a:r>
            <a:rPr lang="en-US" sz="3300" kern="1200" baseline="0" dirty="0" err="1" smtClean="0"/>
            <a:t>ecosysytem</a:t>
          </a:r>
          <a:r>
            <a:rPr lang="en-US" sz="3300" kern="1200" baseline="0" dirty="0" smtClean="0"/>
            <a:t>.</a:t>
          </a:r>
          <a:endParaRPr lang="en-IN" sz="3300" kern="1200" dirty="0"/>
        </a:p>
      </dsp:txBody>
      <dsp:txXfrm>
        <a:off x="135705" y="135705"/>
        <a:ext cx="3689030" cy="25085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6A60BD-638A-4EB0-BF00-E3BEF364575B}">
      <dsp:nvSpPr>
        <dsp:cNvPr id="0" name=""/>
        <dsp:cNvSpPr/>
      </dsp:nvSpPr>
      <dsp:spPr>
        <a:xfrm>
          <a:off x="0" y="9900"/>
          <a:ext cx="7239000" cy="11231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baseline="0" dirty="0" smtClean="0"/>
            <a:t>Ancient history</a:t>
          </a:r>
          <a:endParaRPr lang="en-IN" sz="4800" kern="1200" dirty="0"/>
        </a:p>
      </dsp:txBody>
      <dsp:txXfrm>
        <a:off x="54830" y="64730"/>
        <a:ext cx="7129340" cy="10135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4FC482-630B-4A15-8169-3ACF5EBB529E}">
      <dsp:nvSpPr>
        <dsp:cNvPr id="0" name=""/>
        <dsp:cNvSpPr/>
      </dsp:nvSpPr>
      <dsp:spPr>
        <a:xfrm>
          <a:off x="1215817" y="0"/>
          <a:ext cx="4846320" cy="4846320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1">
              <a:tint val="4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8BA3255-CCE7-4F46-8664-7438B9D4F619}">
      <dsp:nvSpPr>
        <dsp:cNvPr id="0" name=""/>
        <dsp:cNvSpPr/>
      </dsp:nvSpPr>
      <dsp:spPr>
        <a:xfrm>
          <a:off x="529156" y="541314"/>
          <a:ext cx="2826365" cy="17103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Aatma</a:t>
          </a:r>
          <a:r>
            <a:rPr lang="en-US" sz="2200" kern="1200" dirty="0" smtClean="0"/>
            <a:t> – </a:t>
          </a:r>
          <a:r>
            <a:rPr lang="en-US" sz="2200" kern="1200" dirty="0" err="1" smtClean="0"/>
            <a:t>Vinigrahah</a:t>
          </a:r>
          <a:endParaRPr lang="en-US" sz="2200" kern="1200" dirty="0" smtClean="0"/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 ( self – discipline )</a:t>
          </a:r>
          <a:endParaRPr lang="en-IN" sz="2200" kern="1200" dirty="0"/>
        </a:p>
      </dsp:txBody>
      <dsp:txXfrm>
        <a:off x="612647" y="624805"/>
        <a:ext cx="2659383" cy="1543337"/>
      </dsp:txXfrm>
    </dsp:sp>
    <dsp:sp modelId="{B8D55CD5-C485-4594-A252-E1BF5D9ED24E}">
      <dsp:nvSpPr>
        <dsp:cNvPr id="0" name=""/>
        <dsp:cNvSpPr/>
      </dsp:nvSpPr>
      <dsp:spPr>
        <a:xfrm>
          <a:off x="3859569" y="451441"/>
          <a:ext cx="2987587" cy="189006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Shraddha</a:t>
          </a:r>
          <a:r>
            <a:rPr lang="en-US" sz="2200" kern="1200" dirty="0" smtClean="0"/>
            <a:t> </a:t>
          </a: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( Reverence for knowledge )</a:t>
          </a:r>
          <a:endParaRPr lang="en-IN" sz="2200" kern="1200" dirty="0"/>
        </a:p>
      </dsp:txBody>
      <dsp:txXfrm>
        <a:off x="3951834" y="543706"/>
        <a:ext cx="2803057" cy="1705534"/>
      </dsp:txXfrm>
    </dsp:sp>
    <dsp:sp modelId="{6472E0FF-DAEB-4ECE-A520-8FD069825BA0}">
      <dsp:nvSpPr>
        <dsp:cNvPr id="0" name=""/>
        <dsp:cNvSpPr/>
      </dsp:nvSpPr>
      <dsp:spPr>
        <a:xfrm>
          <a:off x="296413" y="2557527"/>
          <a:ext cx="3065496" cy="185434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Sadhana</a:t>
          </a:r>
          <a:endParaRPr lang="en-US" sz="2200" kern="1200" dirty="0" smtClean="0"/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 ( perseverance )</a:t>
          </a:r>
          <a:endParaRPr lang="en-IN" sz="2200" kern="1200" dirty="0"/>
        </a:p>
      </dsp:txBody>
      <dsp:txXfrm>
        <a:off x="386935" y="2648049"/>
        <a:ext cx="2884452" cy="1673298"/>
      </dsp:txXfrm>
    </dsp:sp>
    <dsp:sp modelId="{C058D58E-82ED-4851-97E4-756DFF8BDA18}">
      <dsp:nvSpPr>
        <dsp:cNvPr id="0" name=""/>
        <dsp:cNvSpPr/>
      </dsp:nvSpPr>
      <dsp:spPr>
        <a:xfrm>
          <a:off x="4003592" y="2539666"/>
          <a:ext cx="2726229" cy="189006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Svadhyaya</a:t>
          </a:r>
          <a:endParaRPr lang="en-US" sz="2200" kern="1200" dirty="0" smtClean="0"/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 (self – reflection )</a:t>
          </a:r>
          <a:endParaRPr lang="en-IN" sz="2200" kern="1200" dirty="0"/>
        </a:p>
      </dsp:txBody>
      <dsp:txXfrm>
        <a:off x="4095857" y="2631931"/>
        <a:ext cx="2541699" cy="17055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AD34C1-F0B5-410B-9D8E-E8A11CF8E666}">
      <dsp:nvSpPr>
        <dsp:cNvPr id="0" name=""/>
        <dsp:cNvSpPr/>
      </dsp:nvSpPr>
      <dsp:spPr>
        <a:xfrm>
          <a:off x="0" y="251459"/>
          <a:ext cx="4343400" cy="43434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2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2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2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2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00F0969-D54D-4402-8B9D-20EEE630CA90}">
      <dsp:nvSpPr>
        <dsp:cNvPr id="0" name=""/>
        <dsp:cNvSpPr/>
      </dsp:nvSpPr>
      <dsp:spPr>
        <a:xfrm>
          <a:off x="2171700" y="251460"/>
          <a:ext cx="5067300" cy="4343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smtClean="0"/>
            <a:t>Strengthen Parent’s Teacher Engagement </a:t>
          </a:r>
          <a:endParaRPr lang="en-IN" sz="2700" kern="1200"/>
        </a:p>
      </dsp:txBody>
      <dsp:txXfrm>
        <a:off x="2171700" y="251460"/>
        <a:ext cx="5067300" cy="922972"/>
      </dsp:txXfrm>
    </dsp:sp>
    <dsp:sp modelId="{E5E2EECA-1FA6-4961-BDB6-96DC04DDD4AE}">
      <dsp:nvSpPr>
        <dsp:cNvPr id="0" name=""/>
        <dsp:cNvSpPr/>
      </dsp:nvSpPr>
      <dsp:spPr>
        <a:xfrm>
          <a:off x="570071" y="1174432"/>
          <a:ext cx="3203257" cy="320325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-5402520"/>
                <a:satOff val="11111"/>
                <a:lumOff val="-850"/>
                <a:alphaOff val="0"/>
                <a:tint val="15000"/>
                <a:satMod val="250000"/>
              </a:schemeClr>
            </a:gs>
            <a:gs pos="49000">
              <a:schemeClr val="accent2">
                <a:hueOff val="-5402520"/>
                <a:satOff val="11111"/>
                <a:lumOff val="-850"/>
                <a:alphaOff val="0"/>
                <a:tint val="50000"/>
                <a:satMod val="200000"/>
              </a:schemeClr>
            </a:gs>
            <a:gs pos="49100">
              <a:schemeClr val="accent2">
                <a:hueOff val="-5402520"/>
                <a:satOff val="11111"/>
                <a:lumOff val="-850"/>
                <a:alphaOff val="0"/>
                <a:tint val="64000"/>
                <a:satMod val="160000"/>
              </a:schemeClr>
            </a:gs>
            <a:gs pos="92000">
              <a:schemeClr val="accent2">
                <a:hueOff val="-5402520"/>
                <a:satOff val="11111"/>
                <a:lumOff val="-850"/>
                <a:alphaOff val="0"/>
                <a:tint val="50000"/>
                <a:satMod val="200000"/>
              </a:schemeClr>
            </a:gs>
            <a:gs pos="100000">
              <a:schemeClr val="accent2">
                <a:hueOff val="-5402520"/>
                <a:satOff val="11111"/>
                <a:lumOff val="-85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2">
              <a:hueOff val="-5402520"/>
              <a:satOff val="11111"/>
              <a:lumOff val="-85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0EE753-9739-4130-B68D-F872022957F9}">
      <dsp:nvSpPr>
        <dsp:cNvPr id="0" name=""/>
        <dsp:cNvSpPr/>
      </dsp:nvSpPr>
      <dsp:spPr>
        <a:xfrm>
          <a:off x="2171700" y="1174432"/>
          <a:ext cx="5067300" cy="320325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2">
              <a:hueOff val="-5402520"/>
              <a:satOff val="11111"/>
              <a:lumOff val="-85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baseline="0" smtClean="0"/>
            <a:t>Supports students needs</a:t>
          </a:r>
          <a:endParaRPr lang="en-IN" sz="2700" kern="1200"/>
        </a:p>
      </dsp:txBody>
      <dsp:txXfrm>
        <a:off x="2171700" y="1174432"/>
        <a:ext cx="5067300" cy="922972"/>
      </dsp:txXfrm>
    </dsp:sp>
    <dsp:sp modelId="{243D3495-941D-4306-B61C-5A0D441ED88D}">
      <dsp:nvSpPr>
        <dsp:cNvPr id="0" name=""/>
        <dsp:cNvSpPr/>
      </dsp:nvSpPr>
      <dsp:spPr>
        <a:xfrm>
          <a:off x="1140142" y="2097405"/>
          <a:ext cx="2063115" cy="206311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-10805041"/>
                <a:satOff val="22223"/>
                <a:lumOff val="-1699"/>
                <a:alphaOff val="0"/>
                <a:tint val="15000"/>
                <a:satMod val="250000"/>
              </a:schemeClr>
            </a:gs>
            <a:gs pos="49000">
              <a:schemeClr val="accent2">
                <a:hueOff val="-10805041"/>
                <a:satOff val="22223"/>
                <a:lumOff val="-1699"/>
                <a:alphaOff val="0"/>
                <a:tint val="50000"/>
                <a:satMod val="200000"/>
              </a:schemeClr>
            </a:gs>
            <a:gs pos="49100">
              <a:schemeClr val="accent2">
                <a:hueOff val="-10805041"/>
                <a:satOff val="22223"/>
                <a:lumOff val="-1699"/>
                <a:alphaOff val="0"/>
                <a:tint val="64000"/>
                <a:satMod val="160000"/>
              </a:schemeClr>
            </a:gs>
            <a:gs pos="92000">
              <a:schemeClr val="accent2">
                <a:hueOff val="-10805041"/>
                <a:satOff val="22223"/>
                <a:lumOff val="-1699"/>
                <a:alphaOff val="0"/>
                <a:tint val="50000"/>
                <a:satMod val="200000"/>
              </a:schemeClr>
            </a:gs>
            <a:gs pos="100000">
              <a:schemeClr val="accent2">
                <a:hueOff val="-10805041"/>
                <a:satOff val="22223"/>
                <a:lumOff val="-1699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2">
              <a:hueOff val="-10805041"/>
              <a:satOff val="22223"/>
              <a:lumOff val="-1699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53F09C8-7B58-4DAA-9ED8-DDF5154DF26F}">
      <dsp:nvSpPr>
        <dsp:cNvPr id="0" name=""/>
        <dsp:cNvSpPr/>
      </dsp:nvSpPr>
      <dsp:spPr>
        <a:xfrm>
          <a:off x="2171700" y="2097405"/>
          <a:ext cx="5067300" cy="20631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2">
              <a:hueOff val="-10805041"/>
              <a:satOff val="22223"/>
              <a:lumOff val="-169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baseline="0" smtClean="0"/>
            <a:t>Consistent Communication</a:t>
          </a:r>
          <a:endParaRPr lang="en-IN" sz="2700" kern="1200"/>
        </a:p>
      </dsp:txBody>
      <dsp:txXfrm>
        <a:off x="2171700" y="2097405"/>
        <a:ext cx="5067300" cy="922972"/>
      </dsp:txXfrm>
    </dsp:sp>
    <dsp:sp modelId="{FFCDC384-F4B5-477D-9C0F-6F8C6539B6D6}">
      <dsp:nvSpPr>
        <dsp:cNvPr id="0" name=""/>
        <dsp:cNvSpPr/>
      </dsp:nvSpPr>
      <dsp:spPr>
        <a:xfrm>
          <a:off x="1710213" y="3020377"/>
          <a:ext cx="922972" cy="92297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-16207560"/>
                <a:satOff val="33334"/>
                <a:lumOff val="-2549"/>
                <a:alphaOff val="0"/>
                <a:tint val="15000"/>
                <a:satMod val="250000"/>
              </a:schemeClr>
            </a:gs>
            <a:gs pos="49000">
              <a:schemeClr val="accent2">
                <a:hueOff val="-16207560"/>
                <a:satOff val="33334"/>
                <a:lumOff val="-2549"/>
                <a:alphaOff val="0"/>
                <a:tint val="50000"/>
                <a:satMod val="200000"/>
              </a:schemeClr>
            </a:gs>
            <a:gs pos="49100">
              <a:schemeClr val="accent2">
                <a:hueOff val="-16207560"/>
                <a:satOff val="33334"/>
                <a:lumOff val="-2549"/>
                <a:alphaOff val="0"/>
                <a:tint val="64000"/>
                <a:satMod val="160000"/>
              </a:schemeClr>
            </a:gs>
            <a:gs pos="92000">
              <a:schemeClr val="accent2">
                <a:hueOff val="-16207560"/>
                <a:satOff val="33334"/>
                <a:lumOff val="-2549"/>
                <a:alphaOff val="0"/>
                <a:tint val="50000"/>
                <a:satMod val="200000"/>
              </a:schemeClr>
            </a:gs>
            <a:gs pos="100000">
              <a:schemeClr val="accent2">
                <a:hueOff val="-16207560"/>
                <a:satOff val="33334"/>
                <a:lumOff val="-2549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2">
              <a:hueOff val="-16207560"/>
              <a:satOff val="33334"/>
              <a:lumOff val="-2549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99AE4D4-DBAB-4223-9A9D-B68CE737A16B}">
      <dsp:nvSpPr>
        <dsp:cNvPr id="0" name=""/>
        <dsp:cNvSpPr/>
      </dsp:nvSpPr>
      <dsp:spPr>
        <a:xfrm>
          <a:off x="2171700" y="3020377"/>
          <a:ext cx="5067300" cy="92297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30" cap="flat" cmpd="sng" algn="ctr">
          <a:solidFill>
            <a:schemeClr val="accent2">
              <a:hueOff val="-16207560"/>
              <a:satOff val="33334"/>
              <a:lumOff val="-254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baseline="0" smtClean="0"/>
            <a:t>Structured Support</a:t>
          </a:r>
          <a:endParaRPr lang="en-IN" sz="2700" kern="1200"/>
        </a:p>
      </dsp:txBody>
      <dsp:txXfrm>
        <a:off x="2171700" y="3020377"/>
        <a:ext cx="5067300" cy="9229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9F2329-A792-45BB-9E42-85CBB617BEC7}">
      <dsp:nvSpPr>
        <dsp:cNvPr id="0" name=""/>
        <dsp:cNvSpPr/>
      </dsp:nvSpPr>
      <dsp:spPr>
        <a:xfrm>
          <a:off x="0" y="9900"/>
          <a:ext cx="7239000" cy="1123199"/>
        </a:xfrm>
        <a:prstGeom prst="roundRect">
          <a:avLst/>
        </a:prstGeom>
        <a:gradFill rotWithShape="1">
          <a:gsLst>
            <a:gs pos="0">
              <a:schemeClr val="accent3">
                <a:tint val="74000"/>
              </a:schemeClr>
            </a:gs>
            <a:gs pos="49000">
              <a:schemeClr val="accent3">
                <a:tint val="96000"/>
                <a:shade val="84000"/>
                <a:satMod val="110000"/>
              </a:schemeClr>
            </a:gs>
            <a:gs pos="49100">
              <a:schemeClr val="accent3">
                <a:shade val="55000"/>
                <a:satMod val="150000"/>
              </a:schemeClr>
            </a:gs>
            <a:gs pos="92000">
              <a:schemeClr val="accent3">
                <a:tint val="98000"/>
                <a:shade val="90000"/>
                <a:satMod val="128000"/>
              </a:schemeClr>
            </a:gs>
            <a:gs pos="100000">
              <a:schemeClr val="accent3"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3"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prstMaterial="powder">
          <a:bevelT w="50800" h="635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baseline="0" dirty="0" smtClean="0"/>
            <a:t>GOAL </a:t>
          </a:r>
          <a:endParaRPr lang="en-IN" sz="4800" kern="1200" dirty="0"/>
        </a:p>
      </dsp:txBody>
      <dsp:txXfrm>
        <a:off x="54830" y="64730"/>
        <a:ext cx="7129340" cy="101353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59DF3-1482-4E90-BEB3-F9398CF31362}">
      <dsp:nvSpPr>
        <dsp:cNvPr id="0" name=""/>
        <dsp:cNvSpPr/>
      </dsp:nvSpPr>
      <dsp:spPr>
        <a:xfrm>
          <a:off x="-5476594" y="-838967"/>
          <a:ext cx="6524254" cy="6524254"/>
        </a:xfrm>
        <a:prstGeom prst="blockArc">
          <a:avLst>
            <a:gd name="adj1" fmla="val 18900000"/>
            <a:gd name="adj2" fmla="val 2700000"/>
            <a:gd name="adj3" fmla="val 331"/>
          </a:avLst>
        </a:prstGeom>
        <a:noFill/>
        <a:ln w="400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22386E-4DEB-4B58-B31F-86F34B897025}">
      <dsp:nvSpPr>
        <dsp:cNvPr id="0" name=""/>
        <dsp:cNvSpPr/>
      </dsp:nvSpPr>
      <dsp:spPr>
        <a:xfrm>
          <a:off x="339969" y="220313"/>
          <a:ext cx="6834332" cy="4404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594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baseline="0" smtClean="0"/>
            <a:t>Self – care</a:t>
          </a:r>
          <a:endParaRPr lang="en-IN" sz="2300" kern="1200"/>
        </a:p>
      </dsp:txBody>
      <dsp:txXfrm>
        <a:off x="339969" y="220313"/>
        <a:ext cx="6834332" cy="440433"/>
      </dsp:txXfrm>
    </dsp:sp>
    <dsp:sp modelId="{97E8BAC1-91B8-4BCC-BCAE-C37057B2D74E}">
      <dsp:nvSpPr>
        <dsp:cNvPr id="0" name=""/>
        <dsp:cNvSpPr/>
      </dsp:nvSpPr>
      <dsp:spPr>
        <a:xfrm>
          <a:off x="64698" y="165259"/>
          <a:ext cx="550541" cy="550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914D72-1FEE-45C2-BD94-E7D894B7C9D4}">
      <dsp:nvSpPr>
        <dsp:cNvPr id="0" name=""/>
        <dsp:cNvSpPr/>
      </dsp:nvSpPr>
      <dsp:spPr>
        <a:xfrm>
          <a:off x="738821" y="881351"/>
          <a:ext cx="6435480" cy="440433"/>
        </a:xfrm>
        <a:prstGeom prst="rect">
          <a:avLst/>
        </a:prstGeom>
        <a:solidFill>
          <a:schemeClr val="accent2">
            <a:hueOff val="-2701260"/>
            <a:satOff val="5556"/>
            <a:lumOff val="-425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594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baseline="0" smtClean="0"/>
            <a:t>Manage behaviour</a:t>
          </a:r>
          <a:endParaRPr lang="en-IN" sz="2300" kern="1200"/>
        </a:p>
      </dsp:txBody>
      <dsp:txXfrm>
        <a:off x="738821" y="881351"/>
        <a:ext cx="6435480" cy="440433"/>
      </dsp:txXfrm>
    </dsp:sp>
    <dsp:sp modelId="{71774D72-09B1-4F80-B99D-CF9A2FB5DF63}">
      <dsp:nvSpPr>
        <dsp:cNvPr id="0" name=""/>
        <dsp:cNvSpPr/>
      </dsp:nvSpPr>
      <dsp:spPr>
        <a:xfrm>
          <a:off x="463550" y="826297"/>
          <a:ext cx="550541" cy="550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2">
              <a:hueOff val="-2701260"/>
              <a:satOff val="5556"/>
              <a:lumOff val="-4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05885C-E2D1-4C04-944D-E9C2E01E98CD}">
      <dsp:nvSpPr>
        <dsp:cNvPr id="0" name=""/>
        <dsp:cNvSpPr/>
      </dsp:nvSpPr>
      <dsp:spPr>
        <a:xfrm>
          <a:off x="957390" y="1541905"/>
          <a:ext cx="6216911" cy="440433"/>
        </a:xfrm>
        <a:prstGeom prst="rect">
          <a:avLst/>
        </a:prstGeom>
        <a:solidFill>
          <a:schemeClr val="accent2">
            <a:hueOff val="-5402520"/>
            <a:satOff val="11111"/>
            <a:lumOff val="-85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594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baseline="0" smtClean="0"/>
            <a:t>Separation Anxiety</a:t>
          </a:r>
          <a:endParaRPr lang="en-IN" sz="2300" kern="1200"/>
        </a:p>
      </dsp:txBody>
      <dsp:txXfrm>
        <a:off x="957390" y="1541905"/>
        <a:ext cx="6216911" cy="440433"/>
      </dsp:txXfrm>
    </dsp:sp>
    <dsp:sp modelId="{845440D7-3620-41E5-A966-96EC282B3EEF}">
      <dsp:nvSpPr>
        <dsp:cNvPr id="0" name=""/>
        <dsp:cNvSpPr/>
      </dsp:nvSpPr>
      <dsp:spPr>
        <a:xfrm>
          <a:off x="682119" y="1486850"/>
          <a:ext cx="550541" cy="550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2">
              <a:hueOff val="-5402520"/>
              <a:satOff val="11111"/>
              <a:lumOff val="-8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8EF8D0-B861-4BC5-ABA5-8A56475DFE40}">
      <dsp:nvSpPr>
        <dsp:cNvPr id="0" name=""/>
        <dsp:cNvSpPr/>
      </dsp:nvSpPr>
      <dsp:spPr>
        <a:xfrm>
          <a:off x="1027177" y="2202943"/>
          <a:ext cx="6147124" cy="440433"/>
        </a:xfrm>
        <a:prstGeom prst="rect">
          <a:avLst/>
        </a:prstGeom>
        <a:solidFill>
          <a:schemeClr val="accent2">
            <a:hueOff val="-8103780"/>
            <a:satOff val="16667"/>
            <a:lumOff val="-1274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594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baseline="0" smtClean="0"/>
            <a:t>Technology – Boundary</a:t>
          </a:r>
          <a:endParaRPr lang="en-IN" sz="2300" kern="1200"/>
        </a:p>
      </dsp:txBody>
      <dsp:txXfrm>
        <a:off x="1027177" y="2202943"/>
        <a:ext cx="6147124" cy="440433"/>
      </dsp:txXfrm>
    </dsp:sp>
    <dsp:sp modelId="{5D528AC3-E32D-42A9-8EC4-FD34F7A9DA90}">
      <dsp:nvSpPr>
        <dsp:cNvPr id="0" name=""/>
        <dsp:cNvSpPr/>
      </dsp:nvSpPr>
      <dsp:spPr>
        <a:xfrm>
          <a:off x="751906" y="2147889"/>
          <a:ext cx="550541" cy="550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2">
              <a:hueOff val="-8103780"/>
              <a:satOff val="16667"/>
              <a:lumOff val="-12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2ABA6C-50D6-4882-80DD-6486653A40E0}">
      <dsp:nvSpPr>
        <dsp:cNvPr id="0" name=""/>
        <dsp:cNvSpPr/>
      </dsp:nvSpPr>
      <dsp:spPr>
        <a:xfrm>
          <a:off x="957390" y="2863981"/>
          <a:ext cx="6216911" cy="440433"/>
        </a:xfrm>
        <a:prstGeom prst="rect">
          <a:avLst/>
        </a:prstGeom>
        <a:solidFill>
          <a:schemeClr val="accent2">
            <a:hueOff val="-10805041"/>
            <a:satOff val="22223"/>
            <a:lumOff val="-1699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594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baseline="0" smtClean="0"/>
            <a:t>Raising Happy children</a:t>
          </a:r>
          <a:endParaRPr lang="en-IN" sz="2300" kern="1200"/>
        </a:p>
      </dsp:txBody>
      <dsp:txXfrm>
        <a:off x="957390" y="2863981"/>
        <a:ext cx="6216911" cy="440433"/>
      </dsp:txXfrm>
    </dsp:sp>
    <dsp:sp modelId="{E84C2E4C-4E04-4F3D-A972-FE2B99F83601}">
      <dsp:nvSpPr>
        <dsp:cNvPr id="0" name=""/>
        <dsp:cNvSpPr/>
      </dsp:nvSpPr>
      <dsp:spPr>
        <a:xfrm>
          <a:off x="682119" y="2808927"/>
          <a:ext cx="550541" cy="550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2">
              <a:hueOff val="-10805041"/>
              <a:satOff val="22223"/>
              <a:lumOff val="-16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8316AB-4677-4E71-AB58-BD85B12A7AE7}">
      <dsp:nvSpPr>
        <dsp:cNvPr id="0" name=""/>
        <dsp:cNvSpPr/>
      </dsp:nvSpPr>
      <dsp:spPr>
        <a:xfrm>
          <a:off x="738821" y="3524534"/>
          <a:ext cx="6435480" cy="440433"/>
        </a:xfrm>
        <a:prstGeom prst="rect">
          <a:avLst/>
        </a:prstGeom>
        <a:solidFill>
          <a:schemeClr val="accent2">
            <a:hueOff val="-13506300"/>
            <a:satOff val="27778"/>
            <a:lumOff val="-2124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594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baseline="0" smtClean="0"/>
            <a:t>Understanding Learning Styles</a:t>
          </a:r>
          <a:endParaRPr lang="en-IN" sz="2300" kern="1200"/>
        </a:p>
      </dsp:txBody>
      <dsp:txXfrm>
        <a:off x="738821" y="3524534"/>
        <a:ext cx="6435480" cy="440433"/>
      </dsp:txXfrm>
    </dsp:sp>
    <dsp:sp modelId="{FEF01999-9175-457B-BD62-7270C88F76D3}">
      <dsp:nvSpPr>
        <dsp:cNvPr id="0" name=""/>
        <dsp:cNvSpPr/>
      </dsp:nvSpPr>
      <dsp:spPr>
        <a:xfrm>
          <a:off x="463550" y="3469480"/>
          <a:ext cx="550541" cy="550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2">
              <a:hueOff val="-13506300"/>
              <a:satOff val="27778"/>
              <a:lumOff val="-21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609054-8E13-46CF-BCD8-B454DC46C53D}">
      <dsp:nvSpPr>
        <dsp:cNvPr id="0" name=""/>
        <dsp:cNvSpPr/>
      </dsp:nvSpPr>
      <dsp:spPr>
        <a:xfrm>
          <a:off x="339969" y="4185572"/>
          <a:ext cx="6834332" cy="440433"/>
        </a:xfrm>
        <a:prstGeom prst="rect">
          <a:avLst/>
        </a:prstGeom>
        <a:solidFill>
          <a:schemeClr val="accent2">
            <a:hueOff val="-16207560"/>
            <a:satOff val="33334"/>
            <a:lumOff val="-2549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594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baseline="0" smtClean="0"/>
            <a:t>Nutrition</a:t>
          </a:r>
          <a:endParaRPr lang="en-IN" sz="2300" kern="1200"/>
        </a:p>
      </dsp:txBody>
      <dsp:txXfrm>
        <a:off x="339969" y="4185572"/>
        <a:ext cx="6834332" cy="440433"/>
      </dsp:txXfrm>
    </dsp:sp>
    <dsp:sp modelId="{46224A77-3AAC-446A-A56B-BA5F29F87D3A}">
      <dsp:nvSpPr>
        <dsp:cNvPr id="0" name=""/>
        <dsp:cNvSpPr/>
      </dsp:nvSpPr>
      <dsp:spPr>
        <a:xfrm>
          <a:off x="64698" y="4130518"/>
          <a:ext cx="550541" cy="5505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2">
              <a:hueOff val="-16207560"/>
              <a:satOff val="33334"/>
              <a:lumOff val="-2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437CB1-6AF1-409E-ACF4-A7996C2AAD3C}">
      <dsp:nvSpPr>
        <dsp:cNvPr id="0" name=""/>
        <dsp:cNvSpPr/>
      </dsp:nvSpPr>
      <dsp:spPr>
        <a:xfrm>
          <a:off x="1690780" y="654"/>
          <a:ext cx="692144" cy="692144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4">
                <a:alpha val="50000"/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alpha val="50000"/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4">
                <a:alpha val="50000"/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alpha val="5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28A0E021-FABC-4C69-85BD-CAFA13656D54}">
      <dsp:nvSpPr>
        <dsp:cNvPr id="0" name=""/>
        <dsp:cNvSpPr/>
      </dsp:nvSpPr>
      <dsp:spPr>
        <a:xfrm>
          <a:off x="2036852" y="654"/>
          <a:ext cx="3692844" cy="692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9210" rIns="0" bIns="2921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baseline="0" smtClean="0"/>
            <a:t>Show your love .</a:t>
          </a:r>
          <a:endParaRPr lang="en-IN" sz="2300" kern="1200"/>
        </a:p>
      </dsp:txBody>
      <dsp:txXfrm>
        <a:off x="2036852" y="654"/>
        <a:ext cx="3692844" cy="692144"/>
      </dsp:txXfrm>
    </dsp:sp>
    <dsp:sp modelId="{FED3A7AA-9C02-4EDE-BBBF-11B5AD0955BA}">
      <dsp:nvSpPr>
        <dsp:cNvPr id="0" name=""/>
        <dsp:cNvSpPr/>
      </dsp:nvSpPr>
      <dsp:spPr>
        <a:xfrm>
          <a:off x="1690780" y="692798"/>
          <a:ext cx="692144" cy="692144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2872647"/>
                <a:satOff val="-7267"/>
                <a:lumOff val="327"/>
                <a:alphaOff val="0"/>
                <a:tint val="74000"/>
              </a:schemeClr>
            </a:gs>
            <a:gs pos="49000">
              <a:schemeClr val="accent4">
                <a:alpha val="50000"/>
                <a:hueOff val="2872647"/>
                <a:satOff val="-7267"/>
                <a:lumOff val="327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alpha val="50000"/>
                <a:hueOff val="2872647"/>
                <a:satOff val="-7267"/>
                <a:lumOff val="327"/>
                <a:alphaOff val="0"/>
                <a:shade val="55000"/>
                <a:satMod val="150000"/>
              </a:schemeClr>
            </a:gs>
            <a:gs pos="92000">
              <a:schemeClr val="accent4">
                <a:alpha val="50000"/>
                <a:hueOff val="2872647"/>
                <a:satOff val="-7267"/>
                <a:lumOff val="327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alpha val="50000"/>
                <a:hueOff val="2872647"/>
                <a:satOff val="-7267"/>
                <a:lumOff val="327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alpha val="50000"/>
              <a:hueOff val="2872647"/>
              <a:satOff val="-7267"/>
              <a:lumOff val="327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155D130D-EE36-4636-B8A0-1AD2A1E331D7}">
      <dsp:nvSpPr>
        <dsp:cNvPr id="0" name=""/>
        <dsp:cNvSpPr/>
      </dsp:nvSpPr>
      <dsp:spPr>
        <a:xfrm>
          <a:off x="2036852" y="692798"/>
          <a:ext cx="3692844" cy="692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9210" rIns="0" bIns="2921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baseline="0" smtClean="0"/>
            <a:t>Say “ I love you “ often .</a:t>
          </a:r>
          <a:endParaRPr lang="en-IN" sz="2300" kern="1200"/>
        </a:p>
      </dsp:txBody>
      <dsp:txXfrm>
        <a:off x="2036852" y="692798"/>
        <a:ext cx="3692844" cy="692144"/>
      </dsp:txXfrm>
    </dsp:sp>
    <dsp:sp modelId="{024F26DB-EC13-4D11-B48E-D6B81E32060E}">
      <dsp:nvSpPr>
        <dsp:cNvPr id="0" name=""/>
        <dsp:cNvSpPr/>
      </dsp:nvSpPr>
      <dsp:spPr>
        <a:xfrm>
          <a:off x="1690780" y="1384943"/>
          <a:ext cx="692144" cy="692144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5745295"/>
                <a:satOff val="-14534"/>
                <a:lumOff val="653"/>
                <a:alphaOff val="0"/>
                <a:tint val="74000"/>
              </a:schemeClr>
            </a:gs>
            <a:gs pos="49000">
              <a:schemeClr val="accent4">
                <a:alpha val="50000"/>
                <a:hueOff val="5745295"/>
                <a:satOff val="-14534"/>
                <a:lumOff val="653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alpha val="50000"/>
                <a:hueOff val="5745295"/>
                <a:satOff val="-14534"/>
                <a:lumOff val="653"/>
                <a:alphaOff val="0"/>
                <a:shade val="55000"/>
                <a:satMod val="150000"/>
              </a:schemeClr>
            </a:gs>
            <a:gs pos="92000">
              <a:schemeClr val="accent4">
                <a:alpha val="50000"/>
                <a:hueOff val="5745295"/>
                <a:satOff val="-14534"/>
                <a:lumOff val="653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alpha val="50000"/>
                <a:hueOff val="5745295"/>
                <a:satOff val="-14534"/>
                <a:lumOff val="653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alpha val="50000"/>
              <a:hueOff val="5745295"/>
              <a:satOff val="-14534"/>
              <a:lumOff val="653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7B3DAFE1-2EB1-446C-AF3D-8D82649E85A6}">
      <dsp:nvSpPr>
        <dsp:cNvPr id="0" name=""/>
        <dsp:cNvSpPr/>
      </dsp:nvSpPr>
      <dsp:spPr>
        <a:xfrm>
          <a:off x="2036852" y="1384943"/>
          <a:ext cx="3692844" cy="692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9210" rIns="0" bIns="2921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baseline="0" dirty="0" smtClean="0"/>
            <a:t>Set boundaries , rules and consequences.</a:t>
          </a:r>
          <a:endParaRPr lang="en-IN" sz="2300" kern="1200" dirty="0"/>
        </a:p>
      </dsp:txBody>
      <dsp:txXfrm>
        <a:off x="2036852" y="1384943"/>
        <a:ext cx="3692844" cy="692144"/>
      </dsp:txXfrm>
    </dsp:sp>
    <dsp:sp modelId="{C0991BE8-5E24-4E4D-91A8-D62E0DB3F4D5}">
      <dsp:nvSpPr>
        <dsp:cNvPr id="0" name=""/>
        <dsp:cNvSpPr/>
      </dsp:nvSpPr>
      <dsp:spPr>
        <a:xfrm>
          <a:off x="1690780" y="2077087"/>
          <a:ext cx="692144" cy="692144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8617942"/>
                <a:satOff val="-21801"/>
                <a:lumOff val="980"/>
                <a:alphaOff val="0"/>
                <a:tint val="74000"/>
              </a:schemeClr>
            </a:gs>
            <a:gs pos="49000">
              <a:schemeClr val="accent4">
                <a:alpha val="50000"/>
                <a:hueOff val="8617942"/>
                <a:satOff val="-21801"/>
                <a:lumOff val="98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alpha val="50000"/>
                <a:hueOff val="8617942"/>
                <a:satOff val="-21801"/>
                <a:lumOff val="980"/>
                <a:alphaOff val="0"/>
                <a:shade val="55000"/>
                <a:satMod val="150000"/>
              </a:schemeClr>
            </a:gs>
            <a:gs pos="92000">
              <a:schemeClr val="accent4">
                <a:alpha val="50000"/>
                <a:hueOff val="8617942"/>
                <a:satOff val="-21801"/>
                <a:lumOff val="98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alpha val="50000"/>
                <a:hueOff val="8617942"/>
                <a:satOff val="-21801"/>
                <a:lumOff val="98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alpha val="50000"/>
              <a:hueOff val="8617942"/>
              <a:satOff val="-21801"/>
              <a:lumOff val="98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C0F908B9-27C8-4FDF-8836-95718F1A01F0}">
      <dsp:nvSpPr>
        <dsp:cNvPr id="0" name=""/>
        <dsp:cNvSpPr/>
      </dsp:nvSpPr>
      <dsp:spPr>
        <a:xfrm>
          <a:off x="2036852" y="2077087"/>
          <a:ext cx="3692844" cy="692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9210" rIns="0" bIns="2921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baseline="0" smtClean="0"/>
            <a:t>Listen</a:t>
          </a:r>
          <a:endParaRPr lang="en-IN" sz="2300" kern="1200"/>
        </a:p>
      </dsp:txBody>
      <dsp:txXfrm>
        <a:off x="2036852" y="2077087"/>
        <a:ext cx="3692844" cy="692144"/>
      </dsp:txXfrm>
    </dsp:sp>
    <dsp:sp modelId="{A47B95AD-5273-4E3B-A53C-A6C42B844A43}">
      <dsp:nvSpPr>
        <dsp:cNvPr id="0" name=""/>
        <dsp:cNvSpPr/>
      </dsp:nvSpPr>
      <dsp:spPr>
        <a:xfrm>
          <a:off x="1690780" y="2769232"/>
          <a:ext cx="692144" cy="692144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11490590"/>
                <a:satOff val="-29069"/>
                <a:lumOff val="1307"/>
                <a:alphaOff val="0"/>
                <a:tint val="74000"/>
              </a:schemeClr>
            </a:gs>
            <a:gs pos="49000">
              <a:schemeClr val="accent4">
                <a:alpha val="50000"/>
                <a:hueOff val="11490590"/>
                <a:satOff val="-29069"/>
                <a:lumOff val="1307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alpha val="50000"/>
                <a:hueOff val="11490590"/>
                <a:satOff val="-29069"/>
                <a:lumOff val="1307"/>
                <a:alphaOff val="0"/>
                <a:shade val="55000"/>
                <a:satMod val="150000"/>
              </a:schemeClr>
            </a:gs>
            <a:gs pos="92000">
              <a:schemeClr val="accent4">
                <a:alpha val="50000"/>
                <a:hueOff val="11490590"/>
                <a:satOff val="-29069"/>
                <a:lumOff val="1307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alpha val="50000"/>
                <a:hueOff val="11490590"/>
                <a:satOff val="-29069"/>
                <a:lumOff val="1307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alpha val="50000"/>
              <a:hueOff val="11490590"/>
              <a:satOff val="-29069"/>
              <a:lumOff val="1307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9533D6BD-6C45-484C-8AFB-39D319925CBD}">
      <dsp:nvSpPr>
        <dsp:cNvPr id="0" name=""/>
        <dsp:cNvSpPr/>
      </dsp:nvSpPr>
      <dsp:spPr>
        <a:xfrm>
          <a:off x="2036852" y="2769232"/>
          <a:ext cx="3692844" cy="692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9210" rIns="0" bIns="2921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baseline="0" smtClean="0"/>
            <a:t>Play together.</a:t>
          </a:r>
          <a:endParaRPr lang="en-IN" sz="2300" kern="1200"/>
        </a:p>
      </dsp:txBody>
      <dsp:txXfrm>
        <a:off x="2036852" y="2769232"/>
        <a:ext cx="3692844" cy="692144"/>
      </dsp:txXfrm>
    </dsp:sp>
    <dsp:sp modelId="{5EC89830-C451-45C9-B55F-A8267E765965}">
      <dsp:nvSpPr>
        <dsp:cNvPr id="0" name=""/>
        <dsp:cNvSpPr/>
      </dsp:nvSpPr>
      <dsp:spPr>
        <a:xfrm>
          <a:off x="1690780" y="3461376"/>
          <a:ext cx="692144" cy="692144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14363237"/>
                <a:satOff val="-36336"/>
                <a:lumOff val="1633"/>
                <a:alphaOff val="0"/>
                <a:tint val="74000"/>
              </a:schemeClr>
            </a:gs>
            <a:gs pos="49000">
              <a:schemeClr val="accent4">
                <a:alpha val="50000"/>
                <a:hueOff val="14363237"/>
                <a:satOff val="-36336"/>
                <a:lumOff val="1633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alpha val="50000"/>
                <a:hueOff val="14363237"/>
                <a:satOff val="-36336"/>
                <a:lumOff val="1633"/>
                <a:alphaOff val="0"/>
                <a:shade val="55000"/>
                <a:satMod val="150000"/>
              </a:schemeClr>
            </a:gs>
            <a:gs pos="92000">
              <a:schemeClr val="accent4">
                <a:alpha val="50000"/>
                <a:hueOff val="14363237"/>
                <a:satOff val="-36336"/>
                <a:lumOff val="1633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alpha val="50000"/>
                <a:hueOff val="14363237"/>
                <a:satOff val="-36336"/>
                <a:lumOff val="1633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alpha val="50000"/>
              <a:hueOff val="14363237"/>
              <a:satOff val="-36336"/>
              <a:lumOff val="1633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5FCAA13F-90CD-485B-A42F-896FA1FE039E}">
      <dsp:nvSpPr>
        <dsp:cNvPr id="0" name=""/>
        <dsp:cNvSpPr/>
      </dsp:nvSpPr>
      <dsp:spPr>
        <a:xfrm>
          <a:off x="2036852" y="3461376"/>
          <a:ext cx="3692844" cy="692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9210" rIns="0" bIns="2921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baseline="0" smtClean="0"/>
            <a:t>Be available and distraction free. </a:t>
          </a:r>
          <a:endParaRPr lang="en-IN" sz="2300" kern="1200"/>
        </a:p>
      </dsp:txBody>
      <dsp:txXfrm>
        <a:off x="2036852" y="3461376"/>
        <a:ext cx="3692844" cy="692144"/>
      </dsp:txXfrm>
    </dsp:sp>
    <dsp:sp modelId="{7C7449AA-D77E-4F1F-890B-7C6645B4B6AE}">
      <dsp:nvSpPr>
        <dsp:cNvPr id="0" name=""/>
        <dsp:cNvSpPr/>
      </dsp:nvSpPr>
      <dsp:spPr>
        <a:xfrm>
          <a:off x="1690780" y="4153521"/>
          <a:ext cx="692144" cy="692144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17235884"/>
                <a:satOff val="-43603"/>
                <a:lumOff val="1960"/>
                <a:alphaOff val="0"/>
                <a:tint val="74000"/>
              </a:schemeClr>
            </a:gs>
            <a:gs pos="49000">
              <a:schemeClr val="accent4">
                <a:alpha val="50000"/>
                <a:hueOff val="17235884"/>
                <a:satOff val="-43603"/>
                <a:lumOff val="196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alpha val="50000"/>
                <a:hueOff val="17235884"/>
                <a:satOff val="-43603"/>
                <a:lumOff val="1960"/>
                <a:alphaOff val="0"/>
                <a:shade val="55000"/>
                <a:satMod val="150000"/>
              </a:schemeClr>
            </a:gs>
            <a:gs pos="92000">
              <a:schemeClr val="accent4">
                <a:alpha val="50000"/>
                <a:hueOff val="17235884"/>
                <a:satOff val="-43603"/>
                <a:lumOff val="196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alpha val="50000"/>
                <a:hueOff val="17235884"/>
                <a:satOff val="-43603"/>
                <a:lumOff val="196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alpha val="50000"/>
              <a:hueOff val="17235884"/>
              <a:satOff val="-43603"/>
              <a:lumOff val="196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400F8970-0DD4-44BC-BEBE-0B64A74199F1}">
      <dsp:nvSpPr>
        <dsp:cNvPr id="0" name=""/>
        <dsp:cNvSpPr/>
      </dsp:nvSpPr>
      <dsp:spPr>
        <a:xfrm>
          <a:off x="2036852" y="4153521"/>
          <a:ext cx="3692844" cy="692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9210" rIns="0" bIns="2921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baseline="0" smtClean="0"/>
            <a:t>Eat meals together</a:t>
          </a:r>
          <a:endParaRPr lang="en-IN" sz="2300" kern="1200"/>
        </a:p>
      </dsp:txBody>
      <dsp:txXfrm>
        <a:off x="2036852" y="4153521"/>
        <a:ext cx="3692844" cy="6921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F3BE50-6A15-45A2-8320-325695FDBBDD}">
      <dsp:nvSpPr>
        <dsp:cNvPr id="0" name=""/>
        <dsp:cNvSpPr/>
      </dsp:nvSpPr>
      <dsp:spPr>
        <a:xfrm>
          <a:off x="0" y="0"/>
          <a:ext cx="7239000" cy="11325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4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4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>
              <a:latin typeface="Algerian" pitchFamily="82" charset="0"/>
            </a:rPr>
            <a:t>Thank you</a:t>
          </a:r>
          <a:endParaRPr lang="en-IN" sz="4400" kern="1200" dirty="0">
            <a:latin typeface="Algerian" pitchFamily="82" charset="0"/>
          </a:endParaRPr>
        </a:p>
      </dsp:txBody>
      <dsp:txXfrm>
        <a:off x="55287" y="55287"/>
        <a:ext cx="7128426" cy="10219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C466B-23A2-4DBC-933C-B1A27A2E4863}" type="datetimeFigureOut">
              <a:rPr lang="en-IN" smtClean="0"/>
              <a:t>09-08-2025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92E949-C38F-437F-B7D8-2A06584E61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2265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2E949-C38F-437F-B7D8-2A06584E616D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77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EFA030E-7148-4758-9213-614D3DB84052}" type="datetimeFigureOut">
              <a:rPr lang="en-IN" smtClean="0"/>
              <a:t>09-08-2025</a:t>
            </a:fld>
            <a:endParaRPr lang="en-IN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3FB6154-FA92-4B95-A7B4-DF87777F3695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A030E-7148-4758-9213-614D3DB84052}" type="datetimeFigureOut">
              <a:rPr lang="en-IN" smtClean="0"/>
              <a:t>09-08-2025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FB6154-FA92-4B95-A7B4-DF87777F369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EFA030E-7148-4758-9213-614D3DB84052}" type="datetimeFigureOut">
              <a:rPr lang="en-IN" smtClean="0"/>
              <a:t>09-08-2025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3FB6154-FA92-4B95-A7B4-DF87777F369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A030E-7148-4758-9213-614D3DB84052}" type="datetimeFigureOut">
              <a:rPr lang="en-IN" smtClean="0"/>
              <a:t>09-08-2025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FB6154-FA92-4B95-A7B4-DF87777F369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EFA030E-7148-4758-9213-614D3DB84052}" type="datetimeFigureOut">
              <a:rPr lang="en-IN" smtClean="0"/>
              <a:t>09-08-2025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3FB6154-FA92-4B95-A7B4-DF87777F3695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A030E-7148-4758-9213-614D3DB84052}" type="datetimeFigureOut">
              <a:rPr lang="en-IN" smtClean="0"/>
              <a:t>09-08-2025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FB6154-FA92-4B95-A7B4-DF87777F369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A030E-7148-4758-9213-614D3DB84052}" type="datetimeFigureOut">
              <a:rPr lang="en-IN" smtClean="0"/>
              <a:t>09-08-2025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FB6154-FA92-4B95-A7B4-DF87777F369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A030E-7148-4758-9213-614D3DB84052}" type="datetimeFigureOut">
              <a:rPr lang="en-IN" smtClean="0"/>
              <a:t>09-08-2025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FB6154-FA92-4B95-A7B4-DF87777F369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EFA030E-7148-4758-9213-614D3DB84052}" type="datetimeFigureOut">
              <a:rPr lang="en-IN" smtClean="0"/>
              <a:t>09-08-2025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FB6154-FA92-4B95-A7B4-DF87777F369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A030E-7148-4758-9213-614D3DB84052}" type="datetimeFigureOut">
              <a:rPr lang="en-IN" smtClean="0"/>
              <a:t>09-08-2025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FB6154-FA92-4B95-A7B4-DF87777F369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A030E-7148-4758-9213-614D3DB84052}" type="datetimeFigureOut">
              <a:rPr lang="en-IN" smtClean="0"/>
              <a:t>09-08-2025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FB6154-FA92-4B95-A7B4-DF87777F3695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EFA030E-7148-4758-9213-614D3DB84052}" type="datetimeFigureOut">
              <a:rPr lang="en-IN" smtClean="0"/>
              <a:t>09-08-2025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3FB6154-FA92-4B95-A7B4-DF87777F3695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3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847680975"/>
              </p:ext>
            </p:extLst>
          </p:nvPr>
        </p:nvGraphicFramePr>
        <p:xfrm>
          <a:off x="467544" y="533400"/>
          <a:ext cx="8064896" cy="1383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27948689"/>
              </p:ext>
            </p:extLst>
          </p:nvPr>
        </p:nvGraphicFramePr>
        <p:xfrm>
          <a:off x="323528" y="3284984"/>
          <a:ext cx="3960440" cy="3327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47" r="-2579" b="12925"/>
          <a:stretch/>
        </p:blipFill>
        <p:spPr bwMode="auto">
          <a:xfrm>
            <a:off x="4904662" y="2636912"/>
            <a:ext cx="4239338" cy="410445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270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96027038"/>
              </p:ext>
            </p:extLst>
          </p:nvPr>
        </p:nvGraphicFramePr>
        <p:xfrm>
          <a:off x="457200" y="320040"/>
          <a:ext cx="72390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74425"/>
              </p:ext>
            </p:extLst>
          </p:nvPr>
        </p:nvGraphicFramePr>
        <p:xfrm>
          <a:off x="457200" y="1609416"/>
          <a:ext cx="7239000" cy="484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04621314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 algn="ctr"/>
            <a:r>
              <a:rPr lang="en-US" dirty="0" smtClean="0"/>
              <a:t>KEY OBJECTIVES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4646896"/>
              </p:ext>
            </p:extLst>
          </p:nvPr>
        </p:nvGraphicFramePr>
        <p:xfrm>
          <a:off x="457200" y="1609416"/>
          <a:ext cx="7239000" cy="484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215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2706841"/>
              </p:ext>
            </p:extLst>
          </p:nvPr>
        </p:nvGraphicFramePr>
        <p:xfrm>
          <a:off x="457200" y="320040"/>
          <a:ext cx="72390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1806229"/>
              </p:ext>
            </p:extLst>
          </p:nvPr>
        </p:nvGraphicFramePr>
        <p:xfrm>
          <a:off x="457200" y="1609416"/>
          <a:ext cx="7239000" cy="484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21804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Parents – child relationship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9894566"/>
              </p:ext>
            </p:extLst>
          </p:nvPr>
        </p:nvGraphicFramePr>
        <p:xfrm>
          <a:off x="457200" y="1609416"/>
          <a:ext cx="7239000" cy="484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06761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021574365"/>
              </p:ext>
            </p:extLst>
          </p:nvPr>
        </p:nvGraphicFramePr>
        <p:xfrm>
          <a:off x="457200" y="320040"/>
          <a:ext cx="72390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97075"/>
            <a:ext cx="7239000" cy="407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436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94</TotalTime>
  <Words>113</Words>
  <Application>Microsoft Office PowerPoint</Application>
  <PresentationFormat>On-screen Show (4:3)</PresentationFormat>
  <Paragraphs>34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Opulent</vt:lpstr>
      <vt:lpstr>PowerPoint Presentation</vt:lpstr>
      <vt:lpstr>PowerPoint Presentation</vt:lpstr>
      <vt:lpstr>KEY OBJECTIVES</vt:lpstr>
      <vt:lpstr>PowerPoint Presentation</vt:lpstr>
      <vt:lpstr>Parents – child relationship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9</cp:revision>
  <dcterms:created xsi:type="dcterms:W3CDTF">2025-08-09T05:04:59Z</dcterms:created>
  <dcterms:modified xsi:type="dcterms:W3CDTF">2025-08-09T06:39:08Z</dcterms:modified>
</cp:coreProperties>
</file>