
<file path=[Content_Types].xml><?xml version="1.0" encoding="utf-8"?>
<Types xmlns="http://schemas.openxmlformats.org/package/2006/content-types">
  <Default Extension="jpe" ContentType="image/jpeg"/>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60" r:id="rId4"/>
    <p:sldId id="261" r:id="rId5"/>
    <p:sldId id="264" r:id="rId6"/>
    <p:sldId id="265" r:id="rId7"/>
    <p:sldId id="266" r:id="rId8"/>
    <p:sldId id="267" r:id="rId9"/>
    <p:sldId id="268"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754" autoAdjust="0"/>
    <p:restoredTop sz="94660"/>
  </p:normalViewPr>
  <p:slideViewPr>
    <p:cSldViewPr snapToGrid="0">
      <p:cViewPr>
        <p:scale>
          <a:sx n="80" d="100"/>
          <a:sy n="80" d="100"/>
        </p:scale>
        <p:origin x="1253" y="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image" Target="../media/image11.jpeg"/><Relationship Id="rId4" Type="http://schemas.openxmlformats.org/officeDocument/2006/relationships/image" Target="../media/image13.jpeg"/></Relationships>
</file>

<file path=ppt/diagrams/_rels/data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diagrams/_rels/data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image" Target="../media/image19.jpg"/></Relationships>
</file>

<file path=ppt/diagrams/_rels/drawing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image" Target="../media/image13.jpeg"/><Relationship Id="rId4" Type="http://schemas.openxmlformats.org/officeDocument/2006/relationships/image" Target="../media/image11.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14.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B7C0DE-2418-43F7-A159-A2A665815523}" type="doc">
      <dgm:prSet loTypeId="urn:microsoft.com/office/officeart/2011/layout/HexagonRadial" loCatId="cycle" qsTypeId="urn:microsoft.com/office/officeart/2005/8/quickstyle/3d1" qsCatId="3D" csTypeId="urn:microsoft.com/office/officeart/2005/8/colors/accent1_2" csCatId="accent1" phldr="1"/>
      <dgm:spPr/>
      <dgm:t>
        <a:bodyPr/>
        <a:lstStyle/>
        <a:p>
          <a:endParaRPr lang="en-IN"/>
        </a:p>
      </dgm:t>
    </dgm:pt>
    <dgm:pt modelId="{DFDC30B4-A059-4763-97B3-FCC47E7E38C7}">
      <dgm:prSet phldrT="[Text]" custT="1"/>
      <dgm:spPr/>
      <dgm:t>
        <a:bodyPr/>
        <a:lstStyle/>
        <a:p>
          <a:r>
            <a:rPr lang="en-US" sz="2400" dirty="0">
              <a:effectLst>
                <a:outerShdw blurRad="38100" dist="38100" dir="2700000" algn="tl">
                  <a:srgbClr val="000000">
                    <a:alpha val="43137"/>
                  </a:srgbClr>
                </a:outerShdw>
              </a:effectLst>
              <a:latin typeface="Snap ITC" panose="04040A07060A02020202" pitchFamily="82" charset="0"/>
            </a:rPr>
            <a:t>TOWN              PLANNING</a:t>
          </a:r>
          <a:endParaRPr lang="en-IN" sz="2400" dirty="0">
            <a:effectLst>
              <a:outerShdw blurRad="38100" dist="38100" dir="2700000" algn="tl">
                <a:srgbClr val="000000">
                  <a:alpha val="43137"/>
                </a:srgbClr>
              </a:outerShdw>
            </a:effectLst>
            <a:latin typeface="Snap ITC" panose="04040A07060A02020202" pitchFamily="82" charset="0"/>
          </a:endParaRPr>
        </a:p>
      </dgm:t>
    </dgm:pt>
    <dgm:pt modelId="{040425D8-0AAD-48C2-8F75-777324C77CE3}" type="parTrans" cxnId="{A9B9C454-BD4E-4593-A1AF-85534E36E784}">
      <dgm:prSet/>
      <dgm:spPr/>
      <dgm:t>
        <a:bodyPr/>
        <a:lstStyle/>
        <a:p>
          <a:endParaRPr lang="en-IN" sz="2400">
            <a:latin typeface="Vivaldi" panose="03020602050506090804" pitchFamily="66" charset="0"/>
          </a:endParaRPr>
        </a:p>
      </dgm:t>
    </dgm:pt>
    <dgm:pt modelId="{ED165F18-B9D5-41A9-A872-1919292C9787}" type="sibTrans" cxnId="{A9B9C454-BD4E-4593-A1AF-85534E36E784}">
      <dgm:prSet/>
      <dgm:spPr/>
      <dgm:t>
        <a:bodyPr/>
        <a:lstStyle/>
        <a:p>
          <a:endParaRPr lang="en-IN" sz="2400">
            <a:latin typeface="Vivaldi" panose="03020602050506090804" pitchFamily="66" charset="0"/>
          </a:endParaRPr>
        </a:p>
      </dgm:t>
    </dgm:pt>
    <dgm:pt modelId="{99E759E2-3560-43DE-9C61-6CF0A3864968}">
      <dgm:prSet phldrT="[Text]" custT="1"/>
      <dgm:spPr/>
      <dgm:t>
        <a:bodyPr/>
        <a:lstStyle/>
        <a:p>
          <a:r>
            <a:rPr lang="en-US" sz="2400" b="1" dirty="0">
              <a:latin typeface="Vivaldi" panose="03020602050506090804" pitchFamily="66" charset="0"/>
            </a:rPr>
            <a:t>Wide streets oriented to the cardinal directions</a:t>
          </a:r>
          <a:endParaRPr lang="en-IN" sz="2400" b="1" dirty="0">
            <a:latin typeface="Vivaldi" panose="03020602050506090804" pitchFamily="66" charset="0"/>
          </a:endParaRPr>
        </a:p>
      </dgm:t>
    </dgm:pt>
    <dgm:pt modelId="{C5EEC86B-0AFE-4BF0-82C9-A2F96E205749}" type="parTrans" cxnId="{761EDDF9-8DF5-4421-9D71-C61C294AB934}">
      <dgm:prSet/>
      <dgm:spPr/>
      <dgm:t>
        <a:bodyPr/>
        <a:lstStyle/>
        <a:p>
          <a:endParaRPr lang="en-IN" sz="2400">
            <a:latin typeface="Vivaldi" panose="03020602050506090804" pitchFamily="66" charset="0"/>
          </a:endParaRPr>
        </a:p>
      </dgm:t>
    </dgm:pt>
    <dgm:pt modelId="{0C0658F1-635E-4AD6-865D-EDFA38EBA9E6}" type="sibTrans" cxnId="{761EDDF9-8DF5-4421-9D71-C61C294AB934}">
      <dgm:prSet/>
      <dgm:spPr/>
      <dgm:t>
        <a:bodyPr/>
        <a:lstStyle/>
        <a:p>
          <a:endParaRPr lang="en-IN" sz="2400">
            <a:latin typeface="Vivaldi" panose="03020602050506090804" pitchFamily="66" charset="0"/>
          </a:endParaRPr>
        </a:p>
      </dgm:t>
    </dgm:pt>
    <dgm:pt modelId="{5A619FB2-116E-455C-85E0-B7E31E3EA480}">
      <dgm:prSet phldrT="[Text]" custT="1"/>
      <dgm:spPr/>
      <dgm:t>
        <a:bodyPr/>
        <a:lstStyle/>
        <a:p>
          <a:r>
            <a:rPr lang="en-US" sz="2400" b="1" dirty="0">
              <a:latin typeface="Vivaldi" panose="03020602050506090804" pitchFamily="66" charset="0"/>
            </a:rPr>
            <a:t>Upper town </a:t>
          </a:r>
        </a:p>
        <a:p>
          <a:r>
            <a:rPr lang="en-US" sz="2400" b="1" dirty="0">
              <a:latin typeface="Vivaldi" panose="03020602050506090804" pitchFamily="66" charset="0"/>
            </a:rPr>
            <a:t>Lower town</a:t>
          </a:r>
          <a:endParaRPr lang="en-IN" sz="2400" b="1" dirty="0">
            <a:latin typeface="Vivaldi" panose="03020602050506090804" pitchFamily="66" charset="0"/>
          </a:endParaRPr>
        </a:p>
      </dgm:t>
    </dgm:pt>
    <dgm:pt modelId="{04BEAC58-4F5F-4048-A23F-4084FE5A68A5}" type="parTrans" cxnId="{D90B3F4C-E619-48B6-AE33-0DB70C1BC333}">
      <dgm:prSet/>
      <dgm:spPr/>
      <dgm:t>
        <a:bodyPr/>
        <a:lstStyle/>
        <a:p>
          <a:endParaRPr lang="en-IN" sz="2400">
            <a:latin typeface="Vivaldi" panose="03020602050506090804" pitchFamily="66" charset="0"/>
          </a:endParaRPr>
        </a:p>
      </dgm:t>
    </dgm:pt>
    <dgm:pt modelId="{9A4EC238-6A90-4E5E-B6A5-AB6D3227E231}" type="sibTrans" cxnId="{D90B3F4C-E619-48B6-AE33-0DB70C1BC333}">
      <dgm:prSet/>
      <dgm:spPr/>
      <dgm:t>
        <a:bodyPr/>
        <a:lstStyle/>
        <a:p>
          <a:endParaRPr lang="en-IN" sz="2400">
            <a:latin typeface="Vivaldi" panose="03020602050506090804" pitchFamily="66" charset="0"/>
          </a:endParaRPr>
        </a:p>
      </dgm:t>
    </dgm:pt>
    <dgm:pt modelId="{F799A366-0ED1-4255-9A76-C64D4C1856B8}">
      <dgm:prSet phldrT="[Text]" custT="1"/>
      <dgm:spPr/>
      <dgm:t>
        <a:bodyPr/>
        <a:lstStyle/>
        <a:p>
          <a:r>
            <a:rPr lang="en-US" sz="2400" b="1" dirty="0">
              <a:latin typeface="Vivaldi" panose="03020602050506090804" pitchFamily="66" charset="0"/>
            </a:rPr>
            <a:t>Some large buildings had different purposes </a:t>
          </a:r>
          <a:endParaRPr lang="en-IN" sz="2400" b="1" dirty="0">
            <a:latin typeface="Vivaldi" panose="03020602050506090804" pitchFamily="66" charset="0"/>
          </a:endParaRPr>
        </a:p>
      </dgm:t>
    </dgm:pt>
    <dgm:pt modelId="{4AF2038A-1F6C-4D2F-82A5-5DD566C876A4}" type="parTrans" cxnId="{DD53728C-3047-4160-8FF4-D03F9A77E779}">
      <dgm:prSet/>
      <dgm:spPr/>
      <dgm:t>
        <a:bodyPr/>
        <a:lstStyle/>
        <a:p>
          <a:endParaRPr lang="en-IN" sz="2400">
            <a:latin typeface="Vivaldi" panose="03020602050506090804" pitchFamily="66" charset="0"/>
          </a:endParaRPr>
        </a:p>
      </dgm:t>
    </dgm:pt>
    <dgm:pt modelId="{062F9EDD-D9E5-4160-8FAE-8E68999622BD}" type="sibTrans" cxnId="{DD53728C-3047-4160-8FF4-D03F9A77E779}">
      <dgm:prSet/>
      <dgm:spPr/>
      <dgm:t>
        <a:bodyPr/>
        <a:lstStyle/>
        <a:p>
          <a:endParaRPr lang="en-IN" sz="2400">
            <a:latin typeface="Vivaldi" panose="03020602050506090804" pitchFamily="66" charset="0"/>
          </a:endParaRPr>
        </a:p>
      </dgm:t>
    </dgm:pt>
    <dgm:pt modelId="{2B5C9804-51EF-46A3-AE78-12BA39617637}">
      <dgm:prSet phldrT="[Text]" custT="1"/>
      <dgm:spPr/>
      <dgm:t>
        <a:bodyPr/>
        <a:lstStyle/>
        <a:p>
          <a:r>
            <a:rPr lang="en-US" sz="2400" b="1" dirty="0">
              <a:latin typeface="Vivaldi" panose="03020602050506090804" pitchFamily="66" charset="0"/>
            </a:rPr>
            <a:t>Houses lined  along the streets</a:t>
          </a:r>
          <a:endParaRPr lang="en-IN" sz="2400" b="1" dirty="0">
            <a:latin typeface="Vivaldi" panose="03020602050506090804" pitchFamily="66" charset="0"/>
          </a:endParaRPr>
        </a:p>
      </dgm:t>
    </dgm:pt>
    <dgm:pt modelId="{EAE2ADFE-2849-4A40-963E-BA5AEA5E7803}" type="parTrans" cxnId="{9CAF67C0-27B6-422B-A597-A252673E04C4}">
      <dgm:prSet/>
      <dgm:spPr/>
      <dgm:t>
        <a:bodyPr/>
        <a:lstStyle/>
        <a:p>
          <a:endParaRPr lang="en-IN" sz="2400">
            <a:latin typeface="Vivaldi" panose="03020602050506090804" pitchFamily="66" charset="0"/>
          </a:endParaRPr>
        </a:p>
      </dgm:t>
    </dgm:pt>
    <dgm:pt modelId="{23C95B68-D98D-4C21-A999-CCA7B98109E6}" type="sibTrans" cxnId="{9CAF67C0-27B6-422B-A597-A252673E04C4}">
      <dgm:prSet/>
      <dgm:spPr/>
      <dgm:t>
        <a:bodyPr/>
        <a:lstStyle/>
        <a:p>
          <a:endParaRPr lang="en-IN" sz="2400">
            <a:latin typeface="Vivaldi" panose="03020602050506090804" pitchFamily="66" charset="0"/>
          </a:endParaRPr>
        </a:p>
      </dgm:t>
    </dgm:pt>
    <dgm:pt modelId="{58836F0C-13F9-4B1E-A5D6-5BFBB9B6F70A}">
      <dgm:prSet phldrT="[Text]" custT="1"/>
      <dgm:spPr/>
      <dgm:t>
        <a:bodyPr/>
        <a:lstStyle/>
        <a:p>
          <a:r>
            <a:rPr lang="en-US" sz="2400" b="1" dirty="0">
              <a:latin typeface="Vivaldi" panose="03020602050506090804" pitchFamily="66" charset="0"/>
            </a:rPr>
            <a:t>Cities seemed to be surrounded by fortifications</a:t>
          </a:r>
          <a:endParaRPr lang="en-IN" sz="2400" b="1" dirty="0">
            <a:latin typeface="Vivaldi" panose="03020602050506090804" pitchFamily="66" charset="0"/>
          </a:endParaRPr>
        </a:p>
      </dgm:t>
    </dgm:pt>
    <dgm:pt modelId="{F5671213-5CCA-4AE4-9EEC-A5A14F172069}" type="parTrans" cxnId="{A6AB3D2D-9D9B-4E75-81D1-023F9FD0EA55}">
      <dgm:prSet/>
      <dgm:spPr/>
      <dgm:t>
        <a:bodyPr/>
        <a:lstStyle/>
        <a:p>
          <a:endParaRPr lang="en-IN" sz="2400">
            <a:latin typeface="Vivaldi" panose="03020602050506090804" pitchFamily="66" charset="0"/>
          </a:endParaRPr>
        </a:p>
      </dgm:t>
    </dgm:pt>
    <dgm:pt modelId="{0157A240-3E1E-47C7-A1B0-9C1E9D5664B3}" type="sibTrans" cxnId="{A6AB3D2D-9D9B-4E75-81D1-023F9FD0EA55}">
      <dgm:prSet/>
      <dgm:spPr/>
      <dgm:t>
        <a:bodyPr/>
        <a:lstStyle/>
        <a:p>
          <a:endParaRPr lang="en-IN" sz="2400">
            <a:latin typeface="Vivaldi" panose="03020602050506090804" pitchFamily="66" charset="0"/>
          </a:endParaRPr>
        </a:p>
      </dgm:t>
    </dgm:pt>
    <dgm:pt modelId="{C20EA41A-037C-40F6-81E9-AA69FA27A480}">
      <dgm:prSet phldrT="[Text]" custT="1"/>
      <dgm:spPr/>
      <dgm:t>
        <a:bodyPr/>
        <a:lstStyle/>
        <a:p>
          <a:r>
            <a:rPr lang="en-US" sz="2400" b="1" dirty="0">
              <a:latin typeface="Vivaldi" panose="03020602050506090804" pitchFamily="66" charset="0"/>
            </a:rPr>
            <a:t>Streets cut at right angles</a:t>
          </a:r>
          <a:endParaRPr lang="en-IN" sz="2400" b="1" dirty="0">
            <a:latin typeface="Vivaldi" panose="03020602050506090804" pitchFamily="66" charset="0"/>
          </a:endParaRPr>
        </a:p>
      </dgm:t>
    </dgm:pt>
    <dgm:pt modelId="{666DA41B-0D3D-42D7-A4CF-F4E183CB0AB4}" type="parTrans" cxnId="{548EA0AD-5FDC-4577-9839-47DFA43CAD56}">
      <dgm:prSet/>
      <dgm:spPr/>
      <dgm:t>
        <a:bodyPr/>
        <a:lstStyle/>
        <a:p>
          <a:endParaRPr lang="en-IN" sz="2400">
            <a:latin typeface="Vivaldi" panose="03020602050506090804" pitchFamily="66" charset="0"/>
          </a:endParaRPr>
        </a:p>
      </dgm:t>
    </dgm:pt>
    <dgm:pt modelId="{1CB23975-ACF2-4111-8639-BB361D1AABD0}" type="sibTrans" cxnId="{548EA0AD-5FDC-4577-9839-47DFA43CAD56}">
      <dgm:prSet/>
      <dgm:spPr/>
      <dgm:t>
        <a:bodyPr/>
        <a:lstStyle/>
        <a:p>
          <a:endParaRPr lang="en-IN" sz="2400">
            <a:latin typeface="Vivaldi" panose="03020602050506090804" pitchFamily="66" charset="0"/>
          </a:endParaRPr>
        </a:p>
      </dgm:t>
    </dgm:pt>
    <dgm:pt modelId="{24C35AC8-9B7B-4919-B207-32E12EC8371C}" type="pres">
      <dgm:prSet presAssocID="{C2B7C0DE-2418-43F7-A159-A2A665815523}" presName="Name0" presStyleCnt="0">
        <dgm:presLayoutVars>
          <dgm:chMax val="1"/>
          <dgm:chPref val="1"/>
          <dgm:dir/>
          <dgm:animOne val="branch"/>
          <dgm:animLvl val="lvl"/>
        </dgm:presLayoutVars>
      </dgm:prSet>
      <dgm:spPr/>
    </dgm:pt>
    <dgm:pt modelId="{291EE88D-37BE-492F-A19E-A2C04A9983C3}" type="pres">
      <dgm:prSet presAssocID="{DFDC30B4-A059-4763-97B3-FCC47E7E38C7}" presName="Parent" presStyleLbl="node0" presStyleIdx="0" presStyleCnt="1">
        <dgm:presLayoutVars>
          <dgm:chMax val="6"/>
          <dgm:chPref val="6"/>
        </dgm:presLayoutVars>
      </dgm:prSet>
      <dgm:spPr/>
    </dgm:pt>
    <dgm:pt modelId="{2F9BB8BA-CCB9-4542-9733-2BA93B7A18D3}" type="pres">
      <dgm:prSet presAssocID="{99E759E2-3560-43DE-9C61-6CF0A3864968}" presName="Accent1" presStyleCnt="0"/>
      <dgm:spPr/>
    </dgm:pt>
    <dgm:pt modelId="{72B5B7D4-76CA-42AA-9BF6-613643F375AE}" type="pres">
      <dgm:prSet presAssocID="{99E759E2-3560-43DE-9C61-6CF0A3864968}" presName="Accent" presStyleLbl="bgShp" presStyleIdx="0" presStyleCnt="6"/>
      <dgm:spPr/>
    </dgm:pt>
    <dgm:pt modelId="{A602B81E-6944-4A43-A816-2B2E0A6A6CA8}" type="pres">
      <dgm:prSet presAssocID="{99E759E2-3560-43DE-9C61-6CF0A3864968}" presName="Child1" presStyleLbl="node1" presStyleIdx="0" presStyleCnt="6">
        <dgm:presLayoutVars>
          <dgm:chMax val="0"/>
          <dgm:chPref val="0"/>
          <dgm:bulletEnabled val="1"/>
        </dgm:presLayoutVars>
      </dgm:prSet>
      <dgm:spPr/>
    </dgm:pt>
    <dgm:pt modelId="{807432CA-1BF5-4B4B-B950-A150F77DB0EF}" type="pres">
      <dgm:prSet presAssocID="{5A619FB2-116E-455C-85E0-B7E31E3EA480}" presName="Accent2" presStyleCnt="0"/>
      <dgm:spPr/>
    </dgm:pt>
    <dgm:pt modelId="{5FC35A2F-92C9-4373-A6AB-A8A6ADAF90B2}" type="pres">
      <dgm:prSet presAssocID="{5A619FB2-116E-455C-85E0-B7E31E3EA480}" presName="Accent" presStyleLbl="bgShp" presStyleIdx="1" presStyleCnt="6"/>
      <dgm:spPr/>
    </dgm:pt>
    <dgm:pt modelId="{DB069EF2-7A75-4632-87D3-DD065B56637D}" type="pres">
      <dgm:prSet presAssocID="{5A619FB2-116E-455C-85E0-B7E31E3EA480}" presName="Child2" presStyleLbl="node1" presStyleIdx="1" presStyleCnt="6">
        <dgm:presLayoutVars>
          <dgm:chMax val="0"/>
          <dgm:chPref val="0"/>
          <dgm:bulletEnabled val="1"/>
        </dgm:presLayoutVars>
      </dgm:prSet>
      <dgm:spPr/>
    </dgm:pt>
    <dgm:pt modelId="{40A52401-FD4D-4C44-B084-DE0B974669C9}" type="pres">
      <dgm:prSet presAssocID="{F799A366-0ED1-4255-9A76-C64D4C1856B8}" presName="Accent3" presStyleCnt="0"/>
      <dgm:spPr/>
    </dgm:pt>
    <dgm:pt modelId="{3B5EFBD4-7083-47BE-BA3D-8020D7A1FD82}" type="pres">
      <dgm:prSet presAssocID="{F799A366-0ED1-4255-9A76-C64D4C1856B8}" presName="Accent" presStyleLbl="bgShp" presStyleIdx="2" presStyleCnt="6"/>
      <dgm:spPr/>
    </dgm:pt>
    <dgm:pt modelId="{C7AE85D1-FE67-4591-BF15-B89445CD4CCF}" type="pres">
      <dgm:prSet presAssocID="{F799A366-0ED1-4255-9A76-C64D4C1856B8}" presName="Child3" presStyleLbl="node1" presStyleIdx="2" presStyleCnt="6">
        <dgm:presLayoutVars>
          <dgm:chMax val="0"/>
          <dgm:chPref val="0"/>
          <dgm:bulletEnabled val="1"/>
        </dgm:presLayoutVars>
      </dgm:prSet>
      <dgm:spPr/>
    </dgm:pt>
    <dgm:pt modelId="{24FD4715-A44B-478D-A6BC-DC9B5B57C6BE}" type="pres">
      <dgm:prSet presAssocID="{2B5C9804-51EF-46A3-AE78-12BA39617637}" presName="Accent4" presStyleCnt="0"/>
      <dgm:spPr/>
    </dgm:pt>
    <dgm:pt modelId="{55BDF094-B420-440E-A7FE-B5606202CE55}" type="pres">
      <dgm:prSet presAssocID="{2B5C9804-51EF-46A3-AE78-12BA39617637}" presName="Accent" presStyleLbl="bgShp" presStyleIdx="3" presStyleCnt="6"/>
      <dgm:spPr/>
    </dgm:pt>
    <dgm:pt modelId="{AB67FD5C-893F-47B8-A486-CC979CA40320}" type="pres">
      <dgm:prSet presAssocID="{2B5C9804-51EF-46A3-AE78-12BA39617637}" presName="Child4" presStyleLbl="node1" presStyleIdx="3" presStyleCnt="6">
        <dgm:presLayoutVars>
          <dgm:chMax val="0"/>
          <dgm:chPref val="0"/>
          <dgm:bulletEnabled val="1"/>
        </dgm:presLayoutVars>
      </dgm:prSet>
      <dgm:spPr/>
    </dgm:pt>
    <dgm:pt modelId="{6F6CB273-F2AD-45C0-A540-C899E03D05F1}" type="pres">
      <dgm:prSet presAssocID="{58836F0C-13F9-4B1E-A5D6-5BFBB9B6F70A}" presName="Accent5" presStyleCnt="0"/>
      <dgm:spPr/>
    </dgm:pt>
    <dgm:pt modelId="{873E60BE-59C9-4E77-83F7-BE9A73629948}" type="pres">
      <dgm:prSet presAssocID="{58836F0C-13F9-4B1E-A5D6-5BFBB9B6F70A}" presName="Accent" presStyleLbl="bgShp" presStyleIdx="4" presStyleCnt="6"/>
      <dgm:spPr/>
    </dgm:pt>
    <dgm:pt modelId="{E75758E0-FFAE-481B-AD34-82AD4EE6A5A5}" type="pres">
      <dgm:prSet presAssocID="{58836F0C-13F9-4B1E-A5D6-5BFBB9B6F70A}" presName="Child5" presStyleLbl="node1" presStyleIdx="4" presStyleCnt="6">
        <dgm:presLayoutVars>
          <dgm:chMax val="0"/>
          <dgm:chPref val="0"/>
          <dgm:bulletEnabled val="1"/>
        </dgm:presLayoutVars>
      </dgm:prSet>
      <dgm:spPr/>
    </dgm:pt>
    <dgm:pt modelId="{4869A7A3-F9ED-4DD6-A287-9A4BFFBD54A0}" type="pres">
      <dgm:prSet presAssocID="{C20EA41A-037C-40F6-81E9-AA69FA27A480}" presName="Accent6" presStyleCnt="0"/>
      <dgm:spPr/>
    </dgm:pt>
    <dgm:pt modelId="{21B9692B-6298-496B-81FC-D6B04ECFB078}" type="pres">
      <dgm:prSet presAssocID="{C20EA41A-037C-40F6-81E9-AA69FA27A480}" presName="Accent" presStyleLbl="bgShp" presStyleIdx="5" presStyleCnt="6"/>
      <dgm:spPr/>
    </dgm:pt>
    <dgm:pt modelId="{4D32EC8D-5D4E-4D45-8D41-7495D87B88EA}" type="pres">
      <dgm:prSet presAssocID="{C20EA41A-037C-40F6-81E9-AA69FA27A480}" presName="Child6" presStyleLbl="node1" presStyleIdx="5" presStyleCnt="6">
        <dgm:presLayoutVars>
          <dgm:chMax val="0"/>
          <dgm:chPref val="0"/>
          <dgm:bulletEnabled val="1"/>
        </dgm:presLayoutVars>
      </dgm:prSet>
      <dgm:spPr/>
    </dgm:pt>
  </dgm:ptLst>
  <dgm:cxnLst>
    <dgm:cxn modelId="{E6864800-13D3-46D2-83B5-9B1AB212DDAC}" type="presOf" srcId="{F799A366-0ED1-4255-9A76-C64D4C1856B8}" destId="{C7AE85D1-FE67-4591-BF15-B89445CD4CCF}" srcOrd="0" destOrd="0" presId="urn:microsoft.com/office/officeart/2011/layout/HexagonRadial"/>
    <dgm:cxn modelId="{D34D2102-1891-4183-A92B-ECE9181CB9D9}" type="presOf" srcId="{99E759E2-3560-43DE-9C61-6CF0A3864968}" destId="{A602B81E-6944-4A43-A816-2B2E0A6A6CA8}" srcOrd="0" destOrd="0" presId="urn:microsoft.com/office/officeart/2011/layout/HexagonRadial"/>
    <dgm:cxn modelId="{1038E81C-D3DF-46CB-912B-A4972C926732}" type="presOf" srcId="{58836F0C-13F9-4B1E-A5D6-5BFBB9B6F70A}" destId="{E75758E0-FFAE-481B-AD34-82AD4EE6A5A5}" srcOrd="0" destOrd="0" presId="urn:microsoft.com/office/officeart/2011/layout/HexagonRadial"/>
    <dgm:cxn modelId="{A6AB3D2D-9D9B-4E75-81D1-023F9FD0EA55}" srcId="{DFDC30B4-A059-4763-97B3-FCC47E7E38C7}" destId="{58836F0C-13F9-4B1E-A5D6-5BFBB9B6F70A}" srcOrd="4" destOrd="0" parTransId="{F5671213-5CCA-4AE4-9EEC-A5A14F172069}" sibTransId="{0157A240-3E1E-47C7-A1B0-9C1E9D5664B3}"/>
    <dgm:cxn modelId="{D90B3F4C-E619-48B6-AE33-0DB70C1BC333}" srcId="{DFDC30B4-A059-4763-97B3-FCC47E7E38C7}" destId="{5A619FB2-116E-455C-85E0-B7E31E3EA480}" srcOrd="1" destOrd="0" parTransId="{04BEAC58-4F5F-4048-A23F-4084FE5A68A5}" sibTransId="{9A4EC238-6A90-4E5E-B6A5-AB6D3227E231}"/>
    <dgm:cxn modelId="{A9B9C454-BD4E-4593-A1AF-85534E36E784}" srcId="{C2B7C0DE-2418-43F7-A159-A2A665815523}" destId="{DFDC30B4-A059-4763-97B3-FCC47E7E38C7}" srcOrd="0" destOrd="0" parTransId="{040425D8-0AAD-48C2-8F75-777324C77CE3}" sibTransId="{ED165F18-B9D5-41A9-A872-1919292C9787}"/>
    <dgm:cxn modelId="{53F36775-12A9-48DF-B1E3-8784D6E14441}" type="presOf" srcId="{C2B7C0DE-2418-43F7-A159-A2A665815523}" destId="{24C35AC8-9B7B-4919-B207-32E12EC8371C}" srcOrd="0" destOrd="0" presId="urn:microsoft.com/office/officeart/2011/layout/HexagonRadial"/>
    <dgm:cxn modelId="{2A555C81-9B1B-435C-9742-D44D7ABD27E7}" type="presOf" srcId="{DFDC30B4-A059-4763-97B3-FCC47E7E38C7}" destId="{291EE88D-37BE-492F-A19E-A2C04A9983C3}" srcOrd="0" destOrd="0" presId="urn:microsoft.com/office/officeart/2011/layout/HexagonRadial"/>
    <dgm:cxn modelId="{41DB0689-20DB-4E62-9B9A-8F308085ACFC}" type="presOf" srcId="{C20EA41A-037C-40F6-81E9-AA69FA27A480}" destId="{4D32EC8D-5D4E-4D45-8D41-7495D87B88EA}" srcOrd="0" destOrd="0" presId="urn:microsoft.com/office/officeart/2011/layout/HexagonRadial"/>
    <dgm:cxn modelId="{DD53728C-3047-4160-8FF4-D03F9A77E779}" srcId="{DFDC30B4-A059-4763-97B3-FCC47E7E38C7}" destId="{F799A366-0ED1-4255-9A76-C64D4C1856B8}" srcOrd="2" destOrd="0" parTransId="{4AF2038A-1F6C-4D2F-82A5-5DD566C876A4}" sibTransId="{062F9EDD-D9E5-4160-8FAE-8E68999622BD}"/>
    <dgm:cxn modelId="{548EA0AD-5FDC-4577-9839-47DFA43CAD56}" srcId="{DFDC30B4-A059-4763-97B3-FCC47E7E38C7}" destId="{C20EA41A-037C-40F6-81E9-AA69FA27A480}" srcOrd="5" destOrd="0" parTransId="{666DA41B-0D3D-42D7-A4CF-F4E183CB0AB4}" sibTransId="{1CB23975-ACF2-4111-8639-BB361D1AABD0}"/>
    <dgm:cxn modelId="{9CAF67C0-27B6-422B-A597-A252673E04C4}" srcId="{DFDC30B4-A059-4763-97B3-FCC47E7E38C7}" destId="{2B5C9804-51EF-46A3-AE78-12BA39617637}" srcOrd="3" destOrd="0" parTransId="{EAE2ADFE-2849-4A40-963E-BA5AEA5E7803}" sibTransId="{23C95B68-D98D-4C21-A999-CCA7B98109E6}"/>
    <dgm:cxn modelId="{4F1E8BC6-82B5-4127-BDDE-E6C091B9100D}" type="presOf" srcId="{5A619FB2-116E-455C-85E0-B7E31E3EA480}" destId="{DB069EF2-7A75-4632-87D3-DD065B56637D}" srcOrd="0" destOrd="0" presId="urn:microsoft.com/office/officeart/2011/layout/HexagonRadial"/>
    <dgm:cxn modelId="{A6435CF8-FCF2-41DC-A87D-6746FA5ED8B0}" type="presOf" srcId="{2B5C9804-51EF-46A3-AE78-12BA39617637}" destId="{AB67FD5C-893F-47B8-A486-CC979CA40320}" srcOrd="0" destOrd="0" presId="urn:microsoft.com/office/officeart/2011/layout/HexagonRadial"/>
    <dgm:cxn modelId="{761EDDF9-8DF5-4421-9D71-C61C294AB934}" srcId="{DFDC30B4-A059-4763-97B3-FCC47E7E38C7}" destId="{99E759E2-3560-43DE-9C61-6CF0A3864968}" srcOrd="0" destOrd="0" parTransId="{C5EEC86B-0AFE-4BF0-82C9-A2F96E205749}" sibTransId="{0C0658F1-635E-4AD6-865D-EDFA38EBA9E6}"/>
    <dgm:cxn modelId="{AE99519C-FDCE-408A-855F-EC3B2F710E2F}" type="presParOf" srcId="{24C35AC8-9B7B-4919-B207-32E12EC8371C}" destId="{291EE88D-37BE-492F-A19E-A2C04A9983C3}" srcOrd="0" destOrd="0" presId="urn:microsoft.com/office/officeart/2011/layout/HexagonRadial"/>
    <dgm:cxn modelId="{1ECE51E4-0C9B-48FB-9AE8-2326E2CAF856}" type="presParOf" srcId="{24C35AC8-9B7B-4919-B207-32E12EC8371C}" destId="{2F9BB8BA-CCB9-4542-9733-2BA93B7A18D3}" srcOrd="1" destOrd="0" presId="urn:microsoft.com/office/officeart/2011/layout/HexagonRadial"/>
    <dgm:cxn modelId="{7E3D2D8E-1714-4CAC-A858-16589BD58B73}" type="presParOf" srcId="{2F9BB8BA-CCB9-4542-9733-2BA93B7A18D3}" destId="{72B5B7D4-76CA-42AA-9BF6-613643F375AE}" srcOrd="0" destOrd="0" presId="urn:microsoft.com/office/officeart/2011/layout/HexagonRadial"/>
    <dgm:cxn modelId="{7ECC2CBD-2105-438F-919C-0F5F1A838D3C}" type="presParOf" srcId="{24C35AC8-9B7B-4919-B207-32E12EC8371C}" destId="{A602B81E-6944-4A43-A816-2B2E0A6A6CA8}" srcOrd="2" destOrd="0" presId="urn:microsoft.com/office/officeart/2011/layout/HexagonRadial"/>
    <dgm:cxn modelId="{B3F9EE1E-531E-48C8-9556-F9EAC069AB0E}" type="presParOf" srcId="{24C35AC8-9B7B-4919-B207-32E12EC8371C}" destId="{807432CA-1BF5-4B4B-B950-A150F77DB0EF}" srcOrd="3" destOrd="0" presId="urn:microsoft.com/office/officeart/2011/layout/HexagonRadial"/>
    <dgm:cxn modelId="{17AE56C3-EC5C-4A5E-BFAA-48D5999C0006}" type="presParOf" srcId="{807432CA-1BF5-4B4B-B950-A150F77DB0EF}" destId="{5FC35A2F-92C9-4373-A6AB-A8A6ADAF90B2}" srcOrd="0" destOrd="0" presId="urn:microsoft.com/office/officeart/2011/layout/HexagonRadial"/>
    <dgm:cxn modelId="{E48075CF-B6C5-44BD-B41B-75CCF8C9FE99}" type="presParOf" srcId="{24C35AC8-9B7B-4919-B207-32E12EC8371C}" destId="{DB069EF2-7A75-4632-87D3-DD065B56637D}" srcOrd="4" destOrd="0" presId="urn:microsoft.com/office/officeart/2011/layout/HexagonRadial"/>
    <dgm:cxn modelId="{7B7C4EF9-0474-4DA6-A305-30AA23E4A3D0}" type="presParOf" srcId="{24C35AC8-9B7B-4919-B207-32E12EC8371C}" destId="{40A52401-FD4D-4C44-B084-DE0B974669C9}" srcOrd="5" destOrd="0" presId="urn:microsoft.com/office/officeart/2011/layout/HexagonRadial"/>
    <dgm:cxn modelId="{4441BD4D-13FB-456A-A0D8-9FC9C3F15257}" type="presParOf" srcId="{40A52401-FD4D-4C44-B084-DE0B974669C9}" destId="{3B5EFBD4-7083-47BE-BA3D-8020D7A1FD82}" srcOrd="0" destOrd="0" presId="urn:microsoft.com/office/officeart/2011/layout/HexagonRadial"/>
    <dgm:cxn modelId="{B2DE6132-37C6-43E3-A675-64BEC6FEBE9A}" type="presParOf" srcId="{24C35AC8-9B7B-4919-B207-32E12EC8371C}" destId="{C7AE85D1-FE67-4591-BF15-B89445CD4CCF}" srcOrd="6" destOrd="0" presId="urn:microsoft.com/office/officeart/2011/layout/HexagonRadial"/>
    <dgm:cxn modelId="{FABFA579-8F0E-4E78-A5EF-2DD3D7899DB4}" type="presParOf" srcId="{24C35AC8-9B7B-4919-B207-32E12EC8371C}" destId="{24FD4715-A44B-478D-A6BC-DC9B5B57C6BE}" srcOrd="7" destOrd="0" presId="urn:microsoft.com/office/officeart/2011/layout/HexagonRadial"/>
    <dgm:cxn modelId="{F667A712-B8DB-432C-9AB5-A203A019B4F0}" type="presParOf" srcId="{24FD4715-A44B-478D-A6BC-DC9B5B57C6BE}" destId="{55BDF094-B420-440E-A7FE-B5606202CE55}" srcOrd="0" destOrd="0" presId="urn:microsoft.com/office/officeart/2011/layout/HexagonRadial"/>
    <dgm:cxn modelId="{4CB8AF36-E8EF-45A6-B448-179CA522FD4F}" type="presParOf" srcId="{24C35AC8-9B7B-4919-B207-32E12EC8371C}" destId="{AB67FD5C-893F-47B8-A486-CC979CA40320}" srcOrd="8" destOrd="0" presId="urn:microsoft.com/office/officeart/2011/layout/HexagonRadial"/>
    <dgm:cxn modelId="{B01D5CE8-291C-4417-9392-A6A86A219878}" type="presParOf" srcId="{24C35AC8-9B7B-4919-B207-32E12EC8371C}" destId="{6F6CB273-F2AD-45C0-A540-C899E03D05F1}" srcOrd="9" destOrd="0" presId="urn:microsoft.com/office/officeart/2011/layout/HexagonRadial"/>
    <dgm:cxn modelId="{6CA3B22F-1C91-4A53-BDA9-6D23E444145E}" type="presParOf" srcId="{6F6CB273-F2AD-45C0-A540-C899E03D05F1}" destId="{873E60BE-59C9-4E77-83F7-BE9A73629948}" srcOrd="0" destOrd="0" presId="urn:microsoft.com/office/officeart/2011/layout/HexagonRadial"/>
    <dgm:cxn modelId="{567EC92D-ABAD-4AFE-B7F1-DDB8E6535B4B}" type="presParOf" srcId="{24C35AC8-9B7B-4919-B207-32E12EC8371C}" destId="{E75758E0-FFAE-481B-AD34-82AD4EE6A5A5}" srcOrd="10" destOrd="0" presId="urn:microsoft.com/office/officeart/2011/layout/HexagonRadial"/>
    <dgm:cxn modelId="{D46928A3-9B49-4EBC-9D82-D70AD8DA2415}" type="presParOf" srcId="{24C35AC8-9B7B-4919-B207-32E12EC8371C}" destId="{4869A7A3-F9ED-4DD6-A287-9A4BFFBD54A0}" srcOrd="11" destOrd="0" presId="urn:microsoft.com/office/officeart/2011/layout/HexagonRadial"/>
    <dgm:cxn modelId="{A7022B15-BA83-4AAE-ACFF-0CB40E6BC670}" type="presParOf" srcId="{4869A7A3-F9ED-4DD6-A287-9A4BFFBD54A0}" destId="{21B9692B-6298-496B-81FC-D6B04ECFB078}" srcOrd="0" destOrd="0" presId="urn:microsoft.com/office/officeart/2011/layout/HexagonRadial"/>
    <dgm:cxn modelId="{0D1F91D0-4FDF-4C56-BD9A-7D2C460233DF}" type="presParOf" srcId="{24C35AC8-9B7B-4919-B207-32E12EC8371C}" destId="{4D32EC8D-5D4E-4D45-8D41-7495D87B88EA}" srcOrd="12" destOrd="0" presId="urn:microsoft.com/office/officeart/2011/layout/HexagonRadial"/>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0AAC2E-0A9F-445C-AA76-F147F5B85098}" type="doc">
      <dgm:prSet loTypeId="urn:microsoft.com/office/officeart/2011/layout/Picture Frame" loCatId="picture" qsTypeId="urn:microsoft.com/office/officeart/2005/8/quickstyle/3d3" qsCatId="3D" csTypeId="urn:microsoft.com/office/officeart/2005/8/colors/accent1_2" csCatId="accent1" phldr="1"/>
      <dgm:spPr/>
      <dgm:t>
        <a:bodyPr/>
        <a:lstStyle/>
        <a:p>
          <a:endParaRPr lang="en-IN"/>
        </a:p>
      </dgm:t>
    </dgm:pt>
    <dgm:pt modelId="{9D810B77-D6D5-472D-908F-CBCAAFA6044E}">
      <dgm:prSet phldrT="[Text]"/>
      <dgm:spPr/>
      <dgm:t>
        <a:bodyPr/>
        <a:lstStyle/>
        <a:p>
          <a:r>
            <a:rPr lang="en-US" dirty="0"/>
            <a:t>Reservoir</a:t>
          </a:r>
          <a:endParaRPr lang="en-IN" dirty="0"/>
        </a:p>
      </dgm:t>
    </dgm:pt>
    <dgm:pt modelId="{2CB84D68-7E98-4EC8-A7AB-19BD4FDA8FA4}" type="parTrans" cxnId="{D80A10BD-2D81-4711-BA9D-559D20519017}">
      <dgm:prSet/>
      <dgm:spPr/>
      <dgm:t>
        <a:bodyPr/>
        <a:lstStyle/>
        <a:p>
          <a:endParaRPr lang="en-IN"/>
        </a:p>
      </dgm:t>
    </dgm:pt>
    <dgm:pt modelId="{92B37D3B-0848-41B7-B752-E7E1C30359AE}" type="sibTrans" cxnId="{D80A10BD-2D81-4711-BA9D-559D20519017}">
      <dgm:prSet/>
      <dgm:spPr/>
      <dgm:t>
        <a:bodyPr/>
        <a:lstStyle/>
        <a:p>
          <a:endParaRPr lang="en-IN"/>
        </a:p>
      </dgm:t>
    </dgm:pt>
    <dgm:pt modelId="{9B84EDD2-BD2D-46CA-8865-3F910DA4B4BB}">
      <dgm:prSet phldrT="[Text]"/>
      <dgm:spPr/>
      <dgm:t>
        <a:bodyPr/>
        <a:lstStyle/>
        <a:p>
          <a:r>
            <a:rPr lang="en-US" dirty="0"/>
            <a:t>Reservoir</a:t>
          </a:r>
          <a:endParaRPr lang="en-IN" dirty="0"/>
        </a:p>
      </dgm:t>
    </dgm:pt>
    <dgm:pt modelId="{FF1CB1AC-617C-4529-9FA9-F3B491D92B08}" type="parTrans" cxnId="{00BB26AF-5A73-4DAA-91C1-D24E636F4226}">
      <dgm:prSet/>
      <dgm:spPr/>
      <dgm:t>
        <a:bodyPr/>
        <a:lstStyle/>
        <a:p>
          <a:endParaRPr lang="en-IN"/>
        </a:p>
      </dgm:t>
    </dgm:pt>
    <dgm:pt modelId="{F25791EF-0AE3-423A-85F1-181E920727F6}" type="sibTrans" cxnId="{00BB26AF-5A73-4DAA-91C1-D24E636F4226}">
      <dgm:prSet/>
      <dgm:spPr/>
      <dgm:t>
        <a:bodyPr/>
        <a:lstStyle/>
        <a:p>
          <a:endParaRPr lang="en-IN"/>
        </a:p>
      </dgm:t>
    </dgm:pt>
    <dgm:pt modelId="{AF4AEE73-2685-46C6-B308-AB0F6A3D741C}">
      <dgm:prSet phldrT="[Text]"/>
      <dgm:spPr/>
      <dgm:t>
        <a:bodyPr/>
        <a:lstStyle/>
        <a:p>
          <a:r>
            <a:rPr lang="en-US" dirty="0"/>
            <a:t>Well</a:t>
          </a:r>
          <a:endParaRPr lang="en-IN" dirty="0"/>
        </a:p>
      </dgm:t>
    </dgm:pt>
    <dgm:pt modelId="{EB82E4E9-1E48-46B1-84F5-6FAF9EE5E423}" type="parTrans" cxnId="{E631A409-9A2C-4F65-9E6B-CAD18327C3B5}">
      <dgm:prSet/>
      <dgm:spPr/>
      <dgm:t>
        <a:bodyPr/>
        <a:lstStyle/>
        <a:p>
          <a:endParaRPr lang="en-IN"/>
        </a:p>
      </dgm:t>
    </dgm:pt>
    <dgm:pt modelId="{D6C8274A-E64A-4D6E-9B2A-C9334580B69D}" type="sibTrans" cxnId="{E631A409-9A2C-4F65-9E6B-CAD18327C3B5}">
      <dgm:prSet/>
      <dgm:spPr/>
      <dgm:t>
        <a:bodyPr/>
        <a:lstStyle/>
        <a:p>
          <a:endParaRPr lang="en-IN"/>
        </a:p>
      </dgm:t>
    </dgm:pt>
    <dgm:pt modelId="{D386CD47-3805-451A-8346-7677BE5EDFF7}" type="pres">
      <dgm:prSet presAssocID="{500AAC2E-0A9F-445C-AA76-F147F5B85098}" presName="Name0" presStyleCnt="0">
        <dgm:presLayoutVars>
          <dgm:chMax/>
          <dgm:chPref/>
          <dgm:dir/>
        </dgm:presLayoutVars>
      </dgm:prSet>
      <dgm:spPr/>
    </dgm:pt>
    <dgm:pt modelId="{7E8D8C92-678F-4069-87E0-F92B2C450D46}" type="pres">
      <dgm:prSet presAssocID="{9D810B77-D6D5-472D-908F-CBCAAFA6044E}" presName="composite" presStyleCnt="0"/>
      <dgm:spPr/>
    </dgm:pt>
    <dgm:pt modelId="{E522A4B3-B395-47E9-8F5A-E9B0F7B3F8BC}" type="pres">
      <dgm:prSet presAssocID="{9D810B77-D6D5-472D-908F-CBCAAFA6044E}" presName="ParentText" presStyleLbl="revTx" presStyleIdx="0" presStyleCnt="3">
        <dgm:presLayoutVars>
          <dgm:chMax val="0"/>
          <dgm:chPref val="0"/>
          <dgm:bulletEnabled val="1"/>
        </dgm:presLayoutVars>
      </dgm:prSet>
      <dgm:spPr/>
    </dgm:pt>
    <dgm:pt modelId="{35301902-0BD5-4123-BF79-8C13857A30F8}" type="pres">
      <dgm:prSet presAssocID="{9D810B77-D6D5-472D-908F-CBCAAFA6044E}" presName="Accent1" presStyleLbl="parChTrans1D1" presStyleIdx="0" presStyleCnt="3"/>
      <dgm:spPr/>
    </dgm:pt>
    <dgm:pt modelId="{1F0CD0EF-1967-49C5-ACB6-EC56443BE8D7}" type="pres">
      <dgm:prSet presAssocID="{9D810B77-D6D5-472D-908F-CBCAAFA6044E}" presName="Image" presStyleLbl="alignImgPlace1" presStyleIdx="0" presStyleCnt="3" custScaleX="171413" custScaleY="185031" custLinFactX="97060" custLinFactNeighborX="100000" custLinFactNeighborY="56132"/>
      <dgm:spPr>
        <a:blipFill rotWithShape="1">
          <a:blip xmlns:r="http://schemas.openxmlformats.org/officeDocument/2006/relationships" r:embed="rId1">
            <a:alphaModFix/>
            <a:extLst>
              <a:ext uri="{28A0092B-C50C-407E-A947-70E740481C1C}">
                <a14:useLocalDpi xmlns:a14="http://schemas.microsoft.com/office/drawing/2010/main" val="0"/>
              </a:ext>
            </a:extLst>
          </a:blip>
          <a:srcRect/>
          <a:stretch>
            <a:fillRect t="-2000" b="-2000"/>
          </a:stretch>
        </a:blipFill>
      </dgm:spPr>
    </dgm:pt>
    <dgm:pt modelId="{0E7E5C53-C19D-43B5-A2E0-87D15EA5B411}" type="pres">
      <dgm:prSet presAssocID="{92B37D3B-0848-41B7-B752-E7E1C30359AE}" presName="sibTrans" presStyleCnt="0"/>
      <dgm:spPr/>
    </dgm:pt>
    <dgm:pt modelId="{B93DA328-EC1E-4E98-93AE-FF6987EB602F}" type="pres">
      <dgm:prSet presAssocID="{9B84EDD2-BD2D-46CA-8865-3F910DA4B4BB}" presName="composite" presStyleCnt="0"/>
      <dgm:spPr/>
    </dgm:pt>
    <dgm:pt modelId="{F0D52946-1242-4B16-BBAF-E5F18BE1291E}" type="pres">
      <dgm:prSet presAssocID="{9B84EDD2-BD2D-46CA-8865-3F910DA4B4BB}" presName="ParentText" presStyleLbl="revTx" presStyleIdx="1" presStyleCnt="3">
        <dgm:presLayoutVars>
          <dgm:chMax val="0"/>
          <dgm:chPref val="0"/>
          <dgm:bulletEnabled val="1"/>
        </dgm:presLayoutVars>
      </dgm:prSet>
      <dgm:spPr/>
    </dgm:pt>
    <dgm:pt modelId="{BF00DCB9-952D-4860-A821-8CD58ABDAAEE}" type="pres">
      <dgm:prSet presAssocID="{9B84EDD2-BD2D-46CA-8865-3F910DA4B4BB}" presName="Accent1" presStyleLbl="parChTrans1D1" presStyleIdx="1" presStyleCnt="3"/>
      <dgm:spPr/>
    </dgm:pt>
    <dgm:pt modelId="{232D45BB-4528-4BB4-B2A1-4DE760ED0105}" type="pres">
      <dgm:prSet presAssocID="{9B84EDD2-BD2D-46CA-8865-3F910DA4B4BB}" presName="Image" presStyleLbl="alignImgPlace1" presStyleIdx="1" presStyleCnt="3" custScaleX="184227" custScaleY="204155" custLinFactX="-64298" custLinFactNeighborX="-100000" custLinFactNeighborY="-52633"/>
      <dgm:spPr>
        <a:blipFill rotWithShape="1">
          <a:blip xmlns:r="http://schemas.openxmlformats.org/officeDocument/2006/relationships" r:embed="rId2">
            <a:alphaModFix/>
            <a:extLst>
              <a:ext uri="{BEBA8EAE-BF5A-486C-A8C5-ECC9F3942E4B}">
                <a14:imgProps xmlns:a14="http://schemas.microsoft.com/office/drawing/2010/main">
                  <a14:imgLayer r:embed="rId3">
                    <a14:imgEffect>
                      <a14:artisticPencilGrayscale/>
                    </a14:imgEffect>
                  </a14:imgLayer>
                </a14:imgProps>
              </a:ext>
              <a:ext uri="{28A0092B-C50C-407E-A947-70E740481C1C}">
                <a14:useLocalDpi xmlns:a14="http://schemas.microsoft.com/office/drawing/2010/main" val="0"/>
              </a:ext>
            </a:extLst>
          </a:blip>
          <a:srcRect/>
          <a:stretch>
            <a:fillRect t="-2000" b="-2000"/>
          </a:stretch>
        </a:blipFill>
      </dgm:spPr>
    </dgm:pt>
    <dgm:pt modelId="{E7572844-629B-4FBA-A1C6-F207FEB0460F}" type="pres">
      <dgm:prSet presAssocID="{F25791EF-0AE3-423A-85F1-181E920727F6}" presName="sibTrans" presStyleCnt="0"/>
      <dgm:spPr/>
    </dgm:pt>
    <dgm:pt modelId="{27FA65EC-B7FB-4A0E-BC80-438948887F46}" type="pres">
      <dgm:prSet presAssocID="{AF4AEE73-2685-46C6-B308-AB0F6A3D741C}" presName="composite" presStyleCnt="0"/>
      <dgm:spPr/>
    </dgm:pt>
    <dgm:pt modelId="{5D41AC3F-44CA-4356-85DB-9E2EFD8EE6F1}" type="pres">
      <dgm:prSet presAssocID="{AF4AEE73-2685-46C6-B308-AB0F6A3D741C}" presName="ParentText" presStyleLbl="revTx" presStyleIdx="2" presStyleCnt="3">
        <dgm:presLayoutVars>
          <dgm:chMax val="0"/>
          <dgm:chPref val="0"/>
          <dgm:bulletEnabled val="1"/>
        </dgm:presLayoutVars>
      </dgm:prSet>
      <dgm:spPr/>
    </dgm:pt>
    <dgm:pt modelId="{1DA526D1-78F4-4694-82A1-C42B5A7F12FA}" type="pres">
      <dgm:prSet presAssocID="{AF4AEE73-2685-46C6-B308-AB0F6A3D741C}" presName="Accent1" presStyleLbl="parChTrans1D1" presStyleIdx="2" presStyleCnt="3"/>
      <dgm:spPr/>
    </dgm:pt>
    <dgm:pt modelId="{FEFEFAD4-DD16-493A-A761-EFA0CF3743A1}" type="pres">
      <dgm:prSet presAssocID="{AF4AEE73-2685-46C6-B308-AB0F6A3D741C}" presName="Image" presStyleLbl="alignImgPlace1" presStyleIdx="2" presStyleCnt="3" custScaleX="184967" custScaleY="189261" custLinFactNeighborX="-29787" custLinFactNeighborY="-59502"/>
      <dgm:spPr>
        <a:blipFill rotWithShape="1">
          <a:blip xmlns:r="http://schemas.openxmlformats.org/officeDocument/2006/relationships" r:embed="rId4">
            <a:alphaModFix/>
            <a:extLst>
              <a:ext uri="{28A0092B-C50C-407E-A947-70E740481C1C}">
                <a14:useLocalDpi xmlns:a14="http://schemas.microsoft.com/office/drawing/2010/main" val="0"/>
              </a:ext>
            </a:extLst>
          </a:blip>
          <a:srcRect/>
          <a:stretch>
            <a:fillRect t="-4000" b="-4000"/>
          </a:stretch>
        </a:blipFill>
      </dgm:spPr>
    </dgm:pt>
  </dgm:ptLst>
  <dgm:cxnLst>
    <dgm:cxn modelId="{E631A409-9A2C-4F65-9E6B-CAD18327C3B5}" srcId="{500AAC2E-0A9F-445C-AA76-F147F5B85098}" destId="{AF4AEE73-2685-46C6-B308-AB0F6A3D741C}" srcOrd="2" destOrd="0" parTransId="{EB82E4E9-1E48-46B1-84F5-6FAF9EE5E423}" sibTransId="{D6C8274A-E64A-4D6E-9B2A-C9334580B69D}"/>
    <dgm:cxn modelId="{B7B75F26-80EE-46FD-8D22-0B0F892EDA5B}" type="presOf" srcId="{9D810B77-D6D5-472D-908F-CBCAAFA6044E}" destId="{E522A4B3-B395-47E9-8F5A-E9B0F7B3F8BC}" srcOrd="0" destOrd="0" presId="urn:microsoft.com/office/officeart/2011/layout/Picture Frame"/>
    <dgm:cxn modelId="{7119EE74-DC5F-4ECF-8599-2B37E150C03E}" type="presOf" srcId="{9B84EDD2-BD2D-46CA-8865-3F910DA4B4BB}" destId="{F0D52946-1242-4B16-BBAF-E5F18BE1291E}" srcOrd="0" destOrd="0" presId="urn:microsoft.com/office/officeart/2011/layout/Picture Frame"/>
    <dgm:cxn modelId="{319E8E89-ED1F-42E0-905C-36B2620F9D1C}" type="presOf" srcId="{500AAC2E-0A9F-445C-AA76-F147F5B85098}" destId="{D386CD47-3805-451A-8346-7677BE5EDFF7}" srcOrd="0" destOrd="0" presId="urn:microsoft.com/office/officeart/2011/layout/Picture Frame"/>
    <dgm:cxn modelId="{00BB26AF-5A73-4DAA-91C1-D24E636F4226}" srcId="{500AAC2E-0A9F-445C-AA76-F147F5B85098}" destId="{9B84EDD2-BD2D-46CA-8865-3F910DA4B4BB}" srcOrd="1" destOrd="0" parTransId="{FF1CB1AC-617C-4529-9FA9-F3B491D92B08}" sibTransId="{F25791EF-0AE3-423A-85F1-181E920727F6}"/>
    <dgm:cxn modelId="{D80A10BD-2D81-4711-BA9D-559D20519017}" srcId="{500AAC2E-0A9F-445C-AA76-F147F5B85098}" destId="{9D810B77-D6D5-472D-908F-CBCAAFA6044E}" srcOrd="0" destOrd="0" parTransId="{2CB84D68-7E98-4EC8-A7AB-19BD4FDA8FA4}" sibTransId="{92B37D3B-0848-41B7-B752-E7E1C30359AE}"/>
    <dgm:cxn modelId="{0444F3C3-4E48-4FC9-BA0D-F22A24AD0252}" type="presOf" srcId="{AF4AEE73-2685-46C6-B308-AB0F6A3D741C}" destId="{5D41AC3F-44CA-4356-85DB-9E2EFD8EE6F1}" srcOrd="0" destOrd="0" presId="urn:microsoft.com/office/officeart/2011/layout/Picture Frame"/>
    <dgm:cxn modelId="{475D4716-95D1-4BEB-A942-E05A41DAE42F}" type="presParOf" srcId="{D386CD47-3805-451A-8346-7677BE5EDFF7}" destId="{7E8D8C92-678F-4069-87E0-F92B2C450D46}" srcOrd="0" destOrd="0" presId="urn:microsoft.com/office/officeart/2011/layout/Picture Frame"/>
    <dgm:cxn modelId="{7EBF7026-6AAA-4982-B19E-D3387B26A404}" type="presParOf" srcId="{7E8D8C92-678F-4069-87E0-F92B2C450D46}" destId="{E522A4B3-B395-47E9-8F5A-E9B0F7B3F8BC}" srcOrd="0" destOrd="0" presId="urn:microsoft.com/office/officeart/2011/layout/Picture Frame"/>
    <dgm:cxn modelId="{E70E0D8B-BEFA-424C-9ABB-D6BF60DAF664}" type="presParOf" srcId="{7E8D8C92-678F-4069-87E0-F92B2C450D46}" destId="{35301902-0BD5-4123-BF79-8C13857A30F8}" srcOrd="1" destOrd="0" presId="urn:microsoft.com/office/officeart/2011/layout/Picture Frame"/>
    <dgm:cxn modelId="{49741033-DE5F-4036-A3FC-0B48915390E6}" type="presParOf" srcId="{7E8D8C92-678F-4069-87E0-F92B2C450D46}" destId="{1F0CD0EF-1967-49C5-ACB6-EC56443BE8D7}" srcOrd="2" destOrd="0" presId="urn:microsoft.com/office/officeart/2011/layout/Picture Frame"/>
    <dgm:cxn modelId="{EA88A96B-313D-4269-95BA-1EC7847E33B6}" type="presParOf" srcId="{D386CD47-3805-451A-8346-7677BE5EDFF7}" destId="{0E7E5C53-C19D-43B5-A2E0-87D15EA5B411}" srcOrd="1" destOrd="0" presId="urn:microsoft.com/office/officeart/2011/layout/Picture Frame"/>
    <dgm:cxn modelId="{C05B7563-D242-481A-8B26-0FC806DE7B7C}" type="presParOf" srcId="{D386CD47-3805-451A-8346-7677BE5EDFF7}" destId="{B93DA328-EC1E-4E98-93AE-FF6987EB602F}" srcOrd="2" destOrd="0" presId="urn:microsoft.com/office/officeart/2011/layout/Picture Frame"/>
    <dgm:cxn modelId="{88AC0DC7-074F-4EEC-84D9-173F7C2E232D}" type="presParOf" srcId="{B93DA328-EC1E-4E98-93AE-FF6987EB602F}" destId="{F0D52946-1242-4B16-BBAF-E5F18BE1291E}" srcOrd="0" destOrd="0" presId="urn:microsoft.com/office/officeart/2011/layout/Picture Frame"/>
    <dgm:cxn modelId="{BACE0624-F947-48EA-8A0E-E17199C82E53}" type="presParOf" srcId="{B93DA328-EC1E-4E98-93AE-FF6987EB602F}" destId="{BF00DCB9-952D-4860-A821-8CD58ABDAAEE}" srcOrd="1" destOrd="0" presId="urn:microsoft.com/office/officeart/2011/layout/Picture Frame"/>
    <dgm:cxn modelId="{7DCE10F3-866A-46E0-BE03-DB01FAFDA676}" type="presParOf" srcId="{B93DA328-EC1E-4E98-93AE-FF6987EB602F}" destId="{232D45BB-4528-4BB4-B2A1-4DE760ED0105}" srcOrd="2" destOrd="0" presId="urn:microsoft.com/office/officeart/2011/layout/Picture Frame"/>
    <dgm:cxn modelId="{8B6B6630-25CC-45CB-A96D-C68553C304DC}" type="presParOf" srcId="{D386CD47-3805-451A-8346-7677BE5EDFF7}" destId="{E7572844-629B-4FBA-A1C6-F207FEB0460F}" srcOrd="3" destOrd="0" presId="urn:microsoft.com/office/officeart/2011/layout/Picture Frame"/>
    <dgm:cxn modelId="{8B95961B-6C42-4252-A372-FAC85A84D9FA}" type="presParOf" srcId="{D386CD47-3805-451A-8346-7677BE5EDFF7}" destId="{27FA65EC-B7FB-4A0E-BC80-438948887F46}" srcOrd="4" destOrd="0" presId="urn:microsoft.com/office/officeart/2011/layout/Picture Frame"/>
    <dgm:cxn modelId="{1020F841-88B8-43B5-AD61-57BC40CD4805}" type="presParOf" srcId="{27FA65EC-B7FB-4A0E-BC80-438948887F46}" destId="{5D41AC3F-44CA-4356-85DB-9E2EFD8EE6F1}" srcOrd="0" destOrd="0" presId="urn:microsoft.com/office/officeart/2011/layout/Picture Frame"/>
    <dgm:cxn modelId="{A06E9DC5-2958-4C77-AE69-A3A75135E8E9}" type="presParOf" srcId="{27FA65EC-B7FB-4A0E-BC80-438948887F46}" destId="{1DA526D1-78F4-4694-82A1-C42B5A7F12FA}" srcOrd="1" destOrd="0" presId="urn:microsoft.com/office/officeart/2011/layout/Picture Frame"/>
    <dgm:cxn modelId="{F7BC0260-34FF-4262-8197-4E82A60399D1}" type="presParOf" srcId="{27FA65EC-B7FB-4A0E-BC80-438948887F46}" destId="{FEFEFAD4-DD16-493A-A761-EFA0CF3743A1}" srcOrd="2" destOrd="0" presId="urn:microsoft.com/office/officeart/2011/layout/Picture Fram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E3BFE7-34B0-48DB-9C23-7B6959D0A7E0}" type="doc">
      <dgm:prSet loTypeId="urn:microsoft.com/office/officeart/2008/layout/BendingPictureBlocks" loCatId="picture" qsTypeId="urn:microsoft.com/office/officeart/2005/8/quickstyle/3d1" qsCatId="3D" csTypeId="urn:microsoft.com/office/officeart/2005/8/colors/accent1_5" csCatId="accent1" phldr="1"/>
      <dgm:spPr/>
      <dgm:t>
        <a:bodyPr/>
        <a:lstStyle/>
        <a:p>
          <a:endParaRPr lang="en-IN"/>
        </a:p>
      </dgm:t>
    </dgm:pt>
    <dgm:pt modelId="{10DD82F7-37BF-453C-99A0-5E65A1955DE9}">
      <dgm:prSet phldrT="[Text]" custT="1"/>
      <dgm:spPr>
        <a:scene3d>
          <a:camera prst="orthographicFront">
            <a:rot lat="0" lon="0" rev="0"/>
          </a:camera>
          <a:lightRig rig="contrasting" dir="t">
            <a:rot lat="0" lon="0" rev="1500000"/>
          </a:lightRig>
        </a:scene3d>
        <a:sp3d prstMaterial="metal">
          <a:bevelT w="88900" h="88900"/>
        </a:sp3d>
      </dgm:spPr>
      <dgm:t>
        <a:bodyPr/>
        <a:lstStyle/>
        <a:p>
          <a:r>
            <a:rPr lang="en-US" sz="2400" b="1" dirty="0">
              <a:solidFill>
                <a:schemeClr val="tx2"/>
              </a:solidFill>
              <a:latin typeface="Vivaldi" panose="03020602050506090804" pitchFamily="66" charset="0"/>
            </a:rPr>
            <a:t>Much more importance on water-management &amp; cleanliness</a:t>
          </a:r>
          <a:endParaRPr lang="en-IN" sz="2400" dirty="0">
            <a:solidFill>
              <a:schemeClr val="tx2"/>
            </a:solidFill>
          </a:endParaRPr>
        </a:p>
        <a:p>
          <a:r>
            <a:rPr lang="en-US" sz="2400" b="1" dirty="0">
              <a:latin typeface="Vivaldi" panose="03020602050506090804" pitchFamily="66" charset="0"/>
            </a:rPr>
            <a:t>Separate areas of bathing in their homes</a:t>
          </a:r>
          <a:endParaRPr lang="en-IN" sz="2400" dirty="0">
            <a:latin typeface="Vivaldi" panose="03020602050506090804" pitchFamily="66" charset="0"/>
          </a:endParaRPr>
        </a:p>
      </dgm:t>
    </dgm:pt>
    <dgm:pt modelId="{31EB0DB1-B66D-4404-8E7F-CF6E01EE194D}" type="parTrans" cxnId="{6631693D-BDBC-471C-B2FC-9B804E1A78D3}">
      <dgm:prSet/>
      <dgm:spPr/>
      <dgm:t>
        <a:bodyPr/>
        <a:lstStyle/>
        <a:p>
          <a:endParaRPr lang="en-IN"/>
        </a:p>
      </dgm:t>
    </dgm:pt>
    <dgm:pt modelId="{BE4EFC00-D2FF-4A8A-8DE4-7B83EF215CD0}" type="sibTrans" cxnId="{6631693D-BDBC-471C-B2FC-9B804E1A78D3}">
      <dgm:prSet/>
      <dgm:spPr/>
      <dgm:t>
        <a:bodyPr/>
        <a:lstStyle/>
        <a:p>
          <a:endParaRPr lang="en-IN"/>
        </a:p>
      </dgm:t>
    </dgm:pt>
    <dgm:pt modelId="{E79AAA1D-7BD6-4176-8D17-00731147ED6E}">
      <dgm:prSet phldrT="[Text]" custT="1"/>
      <dgm:spPr>
        <a:scene3d>
          <a:camera prst="orthographicFront">
            <a:rot lat="0" lon="0" rev="0"/>
          </a:camera>
          <a:lightRig rig="contrasting" dir="t">
            <a:rot lat="0" lon="0" rev="1500000"/>
          </a:lightRig>
        </a:scene3d>
        <a:sp3d prstMaterial="metal">
          <a:bevelT w="88900" h="88900"/>
        </a:sp3d>
      </dgm:spPr>
      <dgm:t>
        <a:bodyPr/>
        <a:lstStyle/>
        <a:p>
          <a:r>
            <a:rPr lang="en-US" sz="2400" b="1" dirty="0">
              <a:solidFill>
                <a:schemeClr val="tx2"/>
              </a:solidFill>
              <a:latin typeface="Vivaldi" panose="03020602050506090804" pitchFamily="66" charset="0"/>
            </a:rPr>
            <a:t>All the bathrooms were connected to a large network of drains</a:t>
          </a:r>
          <a:endParaRPr lang="en-IN" sz="2400" dirty="0">
            <a:solidFill>
              <a:schemeClr val="tx2"/>
            </a:solidFill>
          </a:endParaRPr>
        </a:p>
        <a:p>
          <a:r>
            <a:rPr lang="en-US" sz="2400" b="1" dirty="0">
              <a:latin typeface="Vivaldi" panose="03020602050506090804" pitchFamily="66" charset="0"/>
            </a:rPr>
            <a:t>The drains ran below the streets and took the waste water away</a:t>
          </a:r>
          <a:endParaRPr lang="en-IN" sz="2400" dirty="0">
            <a:latin typeface="Vivaldi" panose="03020602050506090804" pitchFamily="66" charset="0"/>
          </a:endParaRPr>
        </a:p>
      </dgm:t>
    </dgm:pt>
    <dgm:pt modelId="{347C1EE5-9398-4795-AB3D-75924F23921B}" type="parTrans" cxnId="{02954761-9B19-4B5C-A156-BB0A356EE886}">
      <dgm:prSet/>
      <dgm:spPr/>
      <dgm:t>
        <a:bodyPr/>
        <a:lstStyle/>
        <a:p>
          <a:endParaRPr lang="en-IN"/>
        </a:p>
      </dgm:t>
    </dgm:pt>
    <dgm:pt modelId="{9D1CB853-5EE0-4F27-89A0-A55A48C914D3}" type="sibTrans" cxnId="{02954761-9B19-4B5C-A156-BB0A356EE886}">
      <dgm:prSet/>
      <dgm:spPr/>
      <dgm:t>
        <a:bodyPr/>
        <a:lstStyle/>
        <a:p>
          <a:endParaRPr lang="en-IN"/>
        </a:p>
      </dgm:t>
    </dgm:pt>
    <dgm:pt modelId="{F45E06A1-F7BA-4D1D-A16B-62907990DB5E}">
      <dgm:prSet phldrT="[Text]" custT="1"/>
      <dgm:spPr>
        <a:scene3d>
          <a:camera prst="orthographicFront">
            <a:rot lat="0" lon="0" rev="0"/>
          </a:camera>
          <a:lightRig rig="contrasting" dir="t">
            <a:rot lat="0" lon="0" rev="1500000"/>
          </a:lightRig>
        </a:scene3d>
        <a:sp3d prstMaterial="metal">
          <a:bevelT w="88900" h="88900"/>
        </a:sp3d>
      </dgm:spPr>
      <dgm:t>
        <a:bodyPr/>
        <a:lstStyle/>
        <a:p>
          <a:r>
            <a:rPr lang="en-US" sz="2400" b="1" dirty="0">
              <a:solidFill>
                <a:schemeClr val="tx2"/>
              </a:solidFill>
              <a:latin typeface="Vivaldi" panose="03020602050506090804" pitchFamily="66" charset="0"/>
            </a:rPr>
            <a:t>Reservoirs were connected through a large no. underground drains                            </a:t>
          </a:r>
          <a:r>
            <a:rPr lang="en-US" sz="2400" b="1" dirty="0">
              <a:latin typeface="Vivaldi" panose="03020602050506090804" pitchFamily="66" charset="0"/>
            </a:rPr>
            <a:t>The drains made efficient water harvesting and distribution all over the cities</a:t>
          </a:r>
          <a:endParaRPr lang="en-IN" sz="2400" dirty="0">
            <a:latin typeface="Vivaldi" panose="03020602050506090804" pitchFamily="66" charset="0"/>
          </a:endParaRPr>
        </a:p>
      </dgm:t>
    </dgm:pt>
    <dgm:pt modelId="{554465AC-78B6-4DD3-9509-CDE100B3BF79}" type="parTrans" cxnId="{EDA686A8-DE92-4469-9F97-00AD310B7A6C}">
      <dgm:prSet/>
      <dgm:spPr/>
      <dgm:t>
        <a:bodyPr/>
        <a:lstStyle/>
        <a:p>
          <a:endParaRPr lang="en-IN"/>
        </a:p>
      </dgm:t>
    </dgm:pt>
    <dgm:pt modelId="{23599032-6610-4F28-8469-22594D1CA8C5}" type="sibTrans" cxnId="{EDA686A8-DE92-4469-9F97-00AD310B7A6C}">
      <dgm:prSet/>
      <dgm:spPr/>
      <dgm:t>
        <a:bodyPr/>
        <a:lstStyle/>
        <a:p>
          <a:endParaRPr lang="en-IN"/>
        </a:p>
      </dgm:t>
    </dgm:pt>
    <dgm:pt modelId="{71FBDE74-BF89-4D79-A7BE-6736A9A76A84}" type="pres">
      <dgm:prSet presAssocID="{ECE3BFE7-34B0-48DB-9C23-7B6959D0A7E0}" presName="Name0" presStyleCnt="0">
        <dgm:presLayoutVars>
          <dgm:dir/>
          <dgm:resizeHandles/>
        </dgm:presLayoutVars>
      </dgm:prSet>
      <dgm:spPr/>
    </dgm:pt>
    <dgm:pt modelId="{06D41052-1C4F-4056-B8BF-B46342431316}" type="pres">
      <dgm:prSet presAssocID="{10DD82F7-37BF-453C-99A0-5E65A1955DE9}" presName="composite" presStyleCnt="0"/>
      <dgm:spPr/>
    </dgm:pt>
    <dgm:pt modelId="{E2174504-02DA-4E1A-8CEA-AD9A59924ED9}" type="pres">
      <dgm:prSet presAssocID="{10DD82F7-37BF-453C-99A0-5E65A1955DE9}" presName="rect1" presStyleLbl="bgImgPlace1" presStyleIdx="0" presStyleCnt="3" custScaleX="142903" custScaleY="122455" custLinFactNeighborX="-9312" custLinFactNeighborY="-738"/>
      <dgm:spPr>
        <a:blipFill>
          <a:blip xmlns:r="http://schemas.openxmlformats.org/officeDocument/2006/relationships" r:embed="rId1">
            <a:alphaModFix/>
          </a:blip>
          <a:srcRect/>
          <a:stretch>
            <a:fillRect t="-1000" b="-1000"/>
          </a:stretch>
        </a:blipFill>
        <a:scene3d>
          <a:camera prst="orthographicFront"/>
          <a:lightRig rig="flat" dir="t"/>
        </a:scene3d>
        <a:sp3d z="-190500" prstMaterial="plastic">
          <a:bevelT w="88900" h="88900" prst="softRound"/>
          <a:bevelB w="88900" h="31750" prst="angle"/>
        </a:sp3d>
      </dgm:spPr>
    </dgm:pt>
    <dgm:pt modelId="{B2736FCA-CA18-4910-8A64-3293C0FFEE4B}" type="pres">
      <dgm:prSet presAssocID="{10DD82F7-37BF-453C-99A0-5E65A1955DE9}" presName="rect2" presStyleLbl="node1" presStyleIdx="0" presStyleCnt="3" custScaleX="198837" custScaleY="136939" custLinFactNeighborX="-21781" custLinFactNeighborY="31186">
        <dgm:presLayoutVars>
          <dgm:bulletEnabled val="1"/>
        </dgm:presLayoutVars>
      </dgm:prSet>
      <dgm:spPr/>
    </dgm:pt>
    <dgm:pt modelId="{DE6A6438-C3E5-4FAD-8C4B-3C1FEDA4123C}" type="pres">
      <dgm:prSet presAssocID="{BE4EFC00-D2FF-4A8A-8DE4-7B83EF215CD0}" presName="sibTrans" presStyleCnt="0"/>
      <dgm:spPr/>
    </dgm:pt>
    <dgm:pt modelId="{812E51E4-77DC-4FB3-B123-7E7E8BB0CBF7}" type="pres">
      <dgm:prSet presAssocID="{E79AAA1D-7BD6-4176-8D17-00731147ED6E}" presName="composite" presStyleCnt="0"/>
      <dgm:spPr/>
    </dgm:pt>
    <dgm:pt modelId="{DB31D313-2009-44EF-8AF7-6901A43915D3}" type="pres">
      <dgm:prSet presAssocID="{E79AAA1D-7BD6-4176-8D17-00731147ED6E}" presName="rect1" presStyleLbl="bgImgPlace1" presStyleIdx="1" presStyleCnt="3" custScaleX="164958" custScaleY="131781" custLinFactNeighborX="7231" custLinFactNeighborY="1543"/>
      <dgm:spPr>
        <a:blipFill>
          <a:blip xmlns:r="http://schemas.openxmlformats.org/officeDocument/2006/relationships" r:embed="rId2"/>
          <a:srcRect/>
          <a:stretch>
            <a:fillRect l="-3000" r="-3000"/>
          </a:stretch>
        </a:blipFill>
        <a:scene3d>
          <a:camera prst="orthographicFront"/>
          <a:lightRig rig="flat" dir="t"/>
        </a:scene3d>
        <a:sp3d z="-190500" prstMaterial="plastic">
          <a:bevelT w="88900" h="88900" prst="relaxedInset"/>
          <a:bevelB w="88900" h="31750" prst="angle"/>
        </a:sp3d>
      </dgm:spPr>
    </dgm:pt>
    <dgm:pt modelId="{772B2785-6BA1-4E85-AB0E-956CC9C1669F}" type="pres">
      <dgm:prSet presAssocID="{E79AAA1D-7BD6-4176-8D17-00731147ED6E}" presName="rect2" presStyleLbl="node1" presStyleIdx="1" presStyleCnt="3" custScaleX="221156" custScaleY="157125" custLinFactNeighborX="-43674" custLinFactNeighborY="25524">
        <dgm:presLayoutVars>
          <dgm:bulletEnabled val="1"/>
        </dgm:presLayoutVars>
      </dgm:prSet>
      <dgm:spPr/>
    </dgm:pt>
    <dgm:pt modelId="{A1571631-FE0E-4DCA-A9A4-298011979B31}" type="pres">
      <dgm:prSet presAssocID="{9D1CB853-5EE0-4F27-89A0-A55A48C914D3}" presName="sibTrans" presStyleCnt="0"/>
      <dgm:spPr/>
    </dgm:pt>
    <dgm:pt modelId="{E518E52B-B66B-44B2-B026-79D05E9574F3}" type="pres">
      <dgm:prSet presAssocID="{F45E06A1-F7BA-4D1D-A16B-62907990DB5E}" presName="composite" presStyleCnt="0"/>
      <dgm:spPr/>
    </dgm:pt>
    <dgm:pt modelId="{4D6F1EB0-E973-4459-95ED-FD2D21B3C06D}" type="pres">
      <dgm:prSet presAssocID="{F45E06A1-F7BA-4D1D-A16B-62907990DB5E}" presName="rect1" presStyleLbl="bgImgPlace1" presStyleIdx="2" presStyleCnt="3" custScaleX="181289" custScaleY="113665" custLinFactNeighborX="18967" custLinFactNeighborY="6815"/>
      <dgm:spPr>
        <a:blipFill>
          <a:blip xmlns:r="http://schemas.openxmlformats.org/officeDocument/2006/relationships" r:embed="rId3"/>
          <a:srcRect/>
          <a:stretch>
            <a:fillRect t="-21000" b="-21000"/>
          </a:stretch>
        </a:blipFill>
        <a:scene3d>
          <a:camera prst="orthographicFront"/>
          <a:lightRig rig="flat" dir="t"/>
        </a:scene3d>
        <a:sp3d z="-190500" prstMaterial="plastic">
          <a:bevelT w="88900" h="88900" prst="relaxedInset"/>
          <a:bevelB w="88900" h="31750" prst="angle"/>
        </a:sp3d>
      </dgm:spPr>
    </dgm:pt>
    <dgm:pt modelId="{B15609C3-632F-448E-BB85-7F1D8DCA0B15}" type="pres">
      <dgm:prSet presAssocID="{F45E06A1-F7BA-4D1D-A16B-62907990DB5E}" presName="rect2" presStyleLbl="node1" presStyleIdx="2" presStyleCnt="3" custScaleX="242953" custScaleY="159517" custLinFactX="-22707" custLinFactNeighborX="-100000" custLinFactNeighborY="-607">
        <dgm:presLayoutVars>
          <dgm:bulletEnabled val="1"/>
        </dgm:presLayoutVars>
      </dgm:prSet>
      <dgm:spPr/>
    </dgm:pt>
  </dgm:ptLst>
  <dgm:cxnLst>
    <dgm:cxn modelId="{286B0D23-3A81-4FBB-AF80-83FC9F26ECAD}" type="presOf" srcId="{10DD82F7-37BF-453C-99A0-5E65A1955DE9}" destId="{B2736FCA-CA18-4910-8A64-3293C0FFEE4B}" srcOrd="0" destOrd="0" presId="urn:microsoft.com/office/officeart/2008/layout/BendingPictureBlocks"/>
    <dgm:cxn modelId="{7A128626-F6FE-4EC4-828F-8CCBCA7C3228}" type="presOf" srcId="{ECE3BFE7-34B0-48DB-9C23-7B6959D0A7E0}" destId="{71FBDE74-BF89-4D79-A7BE-6736A9A76A84}" srcOrd="0" destOrd="0" presId="urn:microsoft.com/office/officeart/2008/layout/BendingPictureBlocks"/>
    <dgm:cxn modelId="{6631693D-BDBC-471C-B2FC-9B804E1A78D3}" srcId="{ECE3BFE7-34B0-48DB-9C23-7B6959D0A7E0}" destId="{10DD82F7-37BF-453C-99A0-5E65A1955DE9}" srcOrd="0" destOrd="0" parTransId="{31EB0DB1-B66D-4404-8E7F-CF6E01EE194D}" sibTransId="{BE4EFC00-D2FF-4A8A-8DE4-7B83EF215CD0}"/>
    <dgm:cxn modelId="{02954761-9B19-4B5C-A156-BB0A356EE886}" srcId="{ECE3BFE7-34B0-48DB-9C23-7B6959D0A7E0}" destId="{E79AAA1D-7BD6-4176-8D17-00731147ED6E}" srcOrd="1" destOrd="0" parTransId="{347C1EE5-9398-4795-AB3D-75924F23921B}" sibTransId="{9D1CB853-5EE0-4F27-89A0-A55A48C914D3}"/>
    <dgm:cxn modelId="{3C13BBA2-827E-4420-A5A8-EECAA10DFE57}" type="presOf" srcId="{E79AAA1D-7BD6-4176-8D17-00731147ED6E}" destId="{772B2785-6BA1-4E85-AB0E-956CC9C1669F}" srcOrd="0" destOrd="0" presId="urn:microsoft.com/office/officeart/2008/layout/BendingPictureBlocks"/>
    <dgm:cxn modelId="{EDA686A8-DE92-4469-9F97-00AD310B7A6C}" srcId="{ECE3BFE7-34B0-48DB-9C23-7B6959D0A7E0}" destId="{F45E06A1-F7BA-4D1D-A16B-62907990DB5E}" srcOrd="2" destOrd="0" parTransId="{554465AC-78B6-4DD3-9509-CDE100B3BF79}" sibTransId="{23599032-6610-4F28-8469-22594D1CA8C5}"/>
    <dgm:cxn modelId="{D9BC10E1-AC12-4E10-98F0-8A7EA05D51B8}" type="presOf" srcId="{F45E06A1-F7BA-4D1D-A16B-62907990DB5E}" destId="{B15609C3-632F-448E-BB85-7F1D8DCA0B15}" srcOrd="0" destOrd="0" presId="urn:microsoft.com/office/officeart/2008/layout/BendingPictureBlocks"/>
    <dgm:cxn modelId="{0E50D450-D50C-43DF-A4D4-492CCA03F13B}" type="presParOf" srcId="{71FBDE74-BF89-4D79-A7BE-6736A9A76A84}" destId="{06D41052-1C4F-4056-B8BF-B46342431316}" srcOrd="0" destOrd="0" presId="urn:microsoft.com/office/officeart/2008/layout/BendingPictureBlocks"/>
    <dgm:cxn modelId="{FD83EC83-048F-4FFF-A34E-9ED36E2E49DC}" type="presParOf" srcId="{06D41052-1C4F-4056-B8BF-B46342431316}" destId="{E2174504-02DA-4E1A-8CEA-AD9A59924ED9}" srcOrd="0" destOrd="0" presId="urn:microsoft.com/office/officeart/2008/layout/BendingPictureBlocks"/>
    <dgm:cxn modelId="{83DD85C5-71C1-4245-997F-4CEE8440FB23}" type="presParOf" srcId="{06D41052-1C4F-4056-B8BF-B46342431316}" destId="{B2736FCA-CA18-4910-8A64-3293C0FFEE4B}" srcOrd="1" destOrd="0" presId="urn:microsoft.com/office/officeart/2008/layout/BendingPictureBlocks"/>
    <dgm:cxn modelId="{76284406-9F1E-40C0-9398-310A62F28556}" type="presParOf" srcId="{71FBDE74-BF89-4D79-A7BE-6736A9A76A84}" destId="{DE6A6438-C3E5-4FAD-8C4B-3C1FEDA4123C}" srcOrd="1" destOrd="0" presId="urn:microsoft.com/office/officeart/2008/layout/BendingPictureBlocks"/>
    <dgm:cxn modelId="{CB4E824E-828E-4850-9DD3-D4D6C4EEA4D1}" type="presParOf" srcId="{71FBDE74-BF89-4D79-A7BE-6736A9A76A84}" destId="{812E51E4-77DC-4FB3-B123-7E7E8BB0CBF7}" srcOrd="2" destOrd="0" presId="urn:microsoft.com/office/officeart/2008/layout/BendingPictureBlocks"/>
    <dgm:cxn modelId="{723C01A5-429E-41AF-AD04-D4CF0EA50A34}" type="presParOf" srcId="{812E51E4-77DC-4FB3-B123-7E7E8BB0CBF7}" destId="{DB31D313-2009-44EF-8AF7-6901A43915D3}" srcOrd="0" destOrd="0" presId="urn:microsoft.com/office/officeart/2008/layout/BendingPictureBlocks"/>
    <dgm:cxn modelId="{E8812A56-C58F-421B-BCC3-81D8C87071C2}" type="presParOf" srcId="{812E51E4-77DC-4FB3-B123-7E7E8BB0CBF7}" destId="{772B2785-6BA1-4E85-AB0E-956CC9C1669F}" srcOrd="1" destOrd="0" presId="urn:microsoft.com/office/officeart/2008/layout/BendingPictureBlocks"/>
    <dgm:cxn modelId="{D7049193-A20A-430D-A083-7FE817B0C3FC}" type="presParOf" srcId="{71FBDE74-BF89-4D79-A7BE-6736A9A76A84}" destId="{A1571631-FE0E-4DCA-A9A4-298011979B31}" srcOrd="3" destOrd="0" presId="urn:microsoft.com/office/officeart/2008/layout/BendingPictureBlocks"/>
    <dgm:cxn modelId="{5EC23764-1A9C-485F-8108-8DBBC30FF5F2}" type="presParOf" srcId="{71FBDE74-BF89-4D79-A7BE-6736A9A76A84}" destId="{E518E52B-B66B-44B2-B026-79D05E9574F3}" srcOrd="4" destOrd="0" presId="urn:microsoft.com/office/officeart/2008/layout/BendingPictureBlocks"/>
    <dgm:cxn modelId="{17229C71-407A-4332-BD56-1CD4894AA5C3}" type="presParOf" srcId="{E518E52B-B66B-44B2-B026-79D05E9574F3}" destId="{4D6F1EB0-E973-4459-95ED-FD2D21B3C06D}" srcOrd="0" destOrd="0" presId="urn:microsoft.com/office/officeart/2008/layout/BendingPictureBlocks"/>
    <dgm:cxn modelId="{945E4E7C-D814-438E-80FF-CE1871E409CE}" type="presParOf" srcId="{E518E52B-B66B-44B2-B026-79D05E9574F3}" destId="{B15609C3-632F-448E-BB85-7F1D8DCA0B15}" srcOrd="1" destOrd="0" presId="urn:microsoft.com/office/officeart/2008/layout/Bend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BD5F5E-74E1-4B24-8390-33E562980AB7}" type="doc">
      <dgm:prSet loTypeId="urn:microsoft.com/office/officeart/2005/8/layout/vList2" loCatId="list" qsTypeId="urn:microsoft.com/office/officeart/2005/8/quickstyle/3d2" qsCatId="3D" csTypeId="urn:microsoft.com/office/officeart/2005/8/colors/accent1_5" csCatId="accent1" phldr="1"/>
      <dgm:spPr/>
      <dgm:t>
        <a:bodyPr/>
        <a:lstStyle/>
        <a:p>
          <a:endParaRPr lang="en-IN"/>
        </a:p>
      </dgm:t>
    </dgm:pt>
    <dgm:pt modelId="{1B722DBD-12EA-4C2B-B206-BF407FCF90A8}">
      <dgm:prSet phldrT="[Text]"/>
      <dgm:spPr/>
      <dgm:t>
        <a:bodyPr/>
        <a:lstStyle/>
        <a:p>
          <a:r>
            <a:rPr lang="en-US" dirty="0">
              <a:latin typeface="Algerian" panose="04020705040A02060702" pitchFamily="82" charset="0"/>
            </a:rPr>
            <a:t>Upper town</a:t>
          </a:r>
          <a:endParaRPr lang="en-IN" dirty="0">
            <a:latin typeface="Algerian" panose="04020705040A02060702" pitchFamily="82" charset="0"/>
          </a:endParaRPr>
        </a:p>
      </dgm:t>
    </dgm:pt>
    <dgm:pt modelId="{55DDF788-760D-4C7F-826B-7128C920CE16}" type="parTrans" cxnId="{11DF06C5-3D56-4C51-895E-1F941A15DC72}">
      <dgm:prSet/>
      <dgm:spPr/>
      <dgm:t>
        <a:bodyPr/>
        <a:lstStyle/>
        <a:p>
          <a:endParaRPr lang="en-IN"/>
        </a:p>
      </dgm:t>
    </dgm:pt>
    <dgm:pt modelId="{3078593B-94AA-4017-8D1A-9E62611744AB}" type="sibTrans" cxnId="{11DF06C5-3D56-4C51-895E-1F941A15DC72}">
      <dgm:prSet/>
      <dgm:spPr/>
      <dgm:t>
        <a:bodyPr/>
        <a:lstStyle/>
        <a:p>
          <a:endParaRPr lang="en-IN"/>
        </a:p>
      </dgm:t>
    </dgm:pt>
    <dgm:pt modelId="{A7736BAC-C56A-44E8-A923-FE9912F31435}">
      <dgm:prSet phldrT="[Text]" custT="1"/>
      <dgm:spPr/>
      <dgm:t>
        <a:bodyPr/>
        <a:lstStyle/>
        <a:p>
          <a:r>
            <a:rPr lang="en-US" sz="2200" dirty="0">
              <a:latin typeface="Magneto" panose="04030805050802020D02" pitchFamily="82" charset="0"/>
            </a:rPr>
            <a:t>It is the place where the local elite(higher layers of society) lived. It is also known as Citadel. It was protected from floods or any kind of outer attacks.</a:t>
          </a:r>
          <a:endParaRPr lang="en-IN" sz="2200" dirty="0">
            <a:latin typeface="Magneto" panose="04030805050802020D02" pitchFamily="82" charset="0"/>
          </a:endParaRPr>
        </a:p>
      </dgm:t>
    </dgm:pt>
    <dgm:pt modelId="{857DD34E-7A40-4E6C-80D2-8A49D2685649}" type="parTrans" cxnId="{816FA44A-4064-406F-8D2C-4B37A64C91B6}">
      <dgm:prSet/>
      <dgm:spPr/>
      <dgm:t>
        <a:bodyPr/>
        <a:lstStyle/>
        <a:p>
          <a:endParaRPr lang="en-IN"/>
        </a:p>
      </dgm:t>
    </dgm:pt>
    <dgm:pt modelId="{9FFCF6BD-54CC-450C-B136-BD013B243729}" type="sibTrans" cxnId="{816FA44A-4064-406F-8D2C-4B37A64C91B6}">
      <dgm:prSet/>
      <dgm:spPr/>
      <dgm:t>
        <a:bodyPr/>
        <a:lstStyle/>
        <a:p>
          <a:endParaRPr lang="en-IN"/>
        </a:p>
      </dgm:t>
    </dgm:pt>
    <dgm:pt modelId="{01BE6CC3-1EA8-4FB1-A118-F319BCEA8A60}">
      <dgm:prSet phldrT="[Text]"/>
      <dgm:spPr/>
      <dgm:t>
        <a:bodyPr/>
        <a:lstStyle/>
        <a:p>
          <a:r>
            <a:rPr lang="en-US" dirty="0">
              <a:latin typeface="Algerian" panose="04020705040A02060702" pitchFamily="82" charset="0"/>
            </a:rPr>
            <a:t>Lower town</a:t>
          </a:r>
          <a:endParaRPr lang="en-IN" dirty="0">
            <a:latin typeface="Algerian" panose="04020705040A02060702" pitchFamily="82" charset="0"/>
          </a:endParaRPr>
        </a:p>
      </dgm:t>
    </dgm:pt>
    <dgm:pt modelId="{61D2B8BC-F868-47DF-8116-39B46AB50C9C}" type="parTrans" cxnId="{D0E4DBF4-60CE-45D1-8648-7320E85A032D}">
      <dgm:prSet/>
      <dgm:spPr/>
      <dgm:t>
        <a:bodyPr/>
        <a:lstStyle/>
        <a:p>
          <a:endParaRPr lang="en-IN"/>
        </a:p>
      </dgm:t>
    </dgm:pt>
    <dgm:pt modelId="{71931731-36FE-4932-860F-417C2A55C6E0}" type="sibTrans" cxnId="{D0E4DBF4-60CE-45D1-8648-7320E85A032D}">
      <dgm:prSet/>
      <dgm:spPr/>
      <dgm:t>
        <a:bodyPr/>
        <a:lstStyle/>
        <a:p>
          <a:endParaRPr lang="en-IN"/>
        </a:p>
      </dgm:t>
    </dgm:pt>
    <dgm:pt modelId="{97010699-AB0C-4F11-AABF-7059F30D23C4}">
      <dgm:prSet phldrT="[Text]" custT="1"/>
      <dgm:spPr/>
      <dgm:t>
        <a:bodyPr/>
        <a:lstStyle/>
        <a:p>
          <a:r>
            <a:rPr lang="en-US" sz="2200" dirty="0">
              <a:latin typeface="Magneto" panose="04030805050802020D02" pitchFamily="82" charset="0"/>
            </a:rPr>
            <a:t>It</a:t>
          </a:r>
          <a:r>
            <a:rPr lang="en-US" sz="2200" baseline="0" dirty="0">
              <a:latin typeface="Magneto" panose="04030805050802020D02" pitchFamily="82" charset="0"/>
            </a:rPr>
            <a:t> is the place where the common people lived. It was not protected from floods or any kind of outer attacks. </a:t>
          </a:r>
          <a:endParaRPr lang="en-IN" sz="2200" dirty="0">
            <a:latin typeface="Magneto" panose="04030805050802020D02" pitchFamily="82" charset="0"/>
          </a:endParaRPr>
        </a:p>
      </dgm:t>
    </dgm:pt>
    <dgm:pt modelId="{0628C949-99A0-462D-9EDF-7D9DE96B61AA}" type="parTrans" cxnId="{800BD7C0-4467-4CA7-8B63-5EF359EB510F}">
      <dgm:prSet/>
      <dgm:spPr/>
      <dgm:t>
        <a:bodyPr/>
        <a:lstStyle/>
        <a:p>
          <a:endParaRPr lang="en-IN"/>
        </a:p>
      </dgm:t>
    </dgm:pt>
    <dgm:pt modelId="{B463C1BD-BFD6-410F-B08E-195F925DF916}" type="sibTrans" cxnId="{800BD7C0-4467-4CA7-8B63-5EF359EB510F}">
      <dgm:prSet/>
      <dgm:spPr/>
      <dgm:t>
        <a:bodyPr/>
        <a:lstStyle/>
        <a:p>
          <a:endParaRPr lang="en-IN"/>
        </a:p>
      </dgm:t>
    </dgm:pt>
    <dgm:pt modelId="{21CE3469-41F6-4C35-884E-8555BE464F19}" type="pres">
      <dgm:prSet presAssocID="{40BD5F5E-74E1-4B24-8390-33E562980AB7}" presName="linear" presStyleCnt="0">
        <dgm:presLayoutVars>
          <dgm:animLvl val="lvl"/>
          <dgm:resizeHandles val="exact"/>
        </dgm:presLayoutVars>
      </dgm:prSet>
      <dgm:spPr/>
    </dgm:pt>
    <dgm:pt modelId="{DCF92B71-837A-47F1-A13B-0EC5B3899D33}" type="pres">
      <dgm:prSet presAssocID="{1B722DBD-12EA-4C2B-B206-BF407FCF90A8}" presName="parentText" presStyleLbl="node1" presStyleIdx="0" presStyleCnt="2">
        <dgm:presLayoutVars>
          <dgm:chMax val="0"/>
          <dgm:bulletEnabled val="1"/>
        </dgm:presLayoutVars>
      </dgm:prSet>
      <dgm:spPr/>
    </dgm:pt>
    <dgm:pt modelId="{89B90ABD-8AF8-4ACC-9895-4D456B4BC928}" type="pres">
      <dgm:prSet presAssocID="{1B722DBD-12EA-4C2B-B206-BF407FCF90A8}" presName="childText" presStyleLbl="revTx" presStyleIdx="0" presStyleCnt="2">
        <dgm:presLayoutVars>
          <dgm:bulletEnabled val="1"/>
        </dgm:presLayoutVars>
      </dgm:prSet>
      <dgm:spPr/>
    </dgm:pt>
    <dgm:pt modelId="{3E997D77-8075-49E5-B173-1EFC458A8E40}" type="pres">
      <dgm:prSet presAssocID="{01BE6CC3-1EA8-4FB1-A118-F319BCEA8A60}" presName="parentText" presStyleLbl="node1" presStyleIdx="1" presStyleCnt="2">
        <dgm:presLayoutVars>
          <dgm:chMax val="0"/>
          <dgm:bulletEnabled val="1"/>
        </dgm:presLayoutVars>
      </dgm:prSet>
      <dgm:spPr/>
    </dgm:pt>
    <dgm:pt modelId="{B02A3AFA-D51B-4138-ABBA-53BEA0F497B5}" type="pres">
      <dgm:prSet presAssocID="{01BE6CC3-1EA8-4FB1-A118-F319BCEA8A60}" presName="childText" presStyleLbl="revTx" presStyleIdx="1" presStyleCnt="2">
        <dgm:presLayoutVars>
          <dgm:bulletEnabled val="1"/>
        </dgm:presLayoutVars>
      </dgm:prSet>
      <dgm:spPr/>
    </dgm:pt>
  </dgm:ptLst>
  <dgm:cxnLst>
    <dgm:cxn modelId="{0F59C163-4614-4276-B660-3216EA57BD72}" type="presOf" srcId="{97010699-AB0C-4F11-AABF-7059F30D23C4}" destId="{B02A3AFA-D51B-4138-ABBA-53BEA0F497B5}" srcOrd="0" destOrd="0" presId="urn:microsoft.com/office/officeart/2005/8/layout/vList2"/>
    <dgm:cxn modelId="{816FA44A-4064-406F-8D2C-4B37A64C91B6}" srcId="{1B722DBD-12EA-4C2B-B206-BF407FCF90A8}" destId="{A7736BAC-C56A-44E8-A923-FE9912F31435}" srcOrd="0" destOrd="0" parTransId="{857DD34E-7A40-4E6C-80D2-8A49D2685649}" sibTransId="{9FFCF6BD-54CC-450C-B136-BD013B243729}"/>
    <dgm:cxn modelId="{9ADA37BE-48AF-4C10-9FF5-6EA0FC60F09F}" type="presOf" srcId="{1B722DBD-12EA-4C2B-B206-BF407FCF90A8}" destId="{DCF92B71-837A-47F1-A13B-0EC5B3899D33}" srcOrd="0" destOrd="0" presId="urn:microsoft.com/office/officeart/2005/8/layout/vList2"/>
    <dgm:cxn modelId="{800BD7C0-4467-4CA7-8B63-5EF359EB510F}" srcId="{01BE6CC3-1EA8-4FB1-A118-F319BCEA8A60}" destId="{97010699-AB0C-4F11-AABF-7059F30D23C4}" srcOrd="0" destOrd="0" parTransId="{0628C949-99A0-462D-9EDF-7D9DE96B61AA}" sibTransId="{B463C1BD-BFD6-410F-B08E-195F925DF916}"/>
    <dgm:cxn modelId="{11DF06C5-3D56-4C51-895E-1F941A15DC72}" srcId="{40BD5F5E-74E1-4B24-8390-33E562980AB7}" destId="{1B722DBD-12EA-4C2B-B206-BF407FCF90A8}" srcOrd="0" destOrd="0" parTransId="{55DDF788-760D-4C7F-826B-7128C920CE16}" sibTransId="{3078593B-94AA-4017-8D1A-9E62611744AB}"/>
    <dgm:cxn modelId="{884886C5-484F-460E-B485-B4A99B4A7B6C}" type="presOf" srcId="{40BD5F5E-74E1-4B24-8390-33E562980AB7}" destId="{21CE3469-41F6-4C35-884E-8555BE464F19}" srcOrd="0" destOrd="0" presId="urn:microsoft.com/office/officeart/2005/8/layout/vList2"/>
    <dgm:cxn modelId="{E9A739CC-0EE1-4DC6-A4CF-6EABA5FAAA58}" type="presOf" srcId="{01BE6CC3-1EA8-4FB1-A118-F319BCEA8A60}" destId="{3E997D77-8075-49E5-B173-1EFC458A8E40}" srcOrd="0" destOrd="0" presId="urn:microsoft.com/office/officeart/2005/8/layout/vList2"/>
    <dgm:cxn modelId="{0B9D13E5-01AA-48C0-B813-23F69AD73977}" type="presOf" srcId="{A7736BAC-C56A-44E8-A923-FE9912F31435}" destId="{89B90ABD-8AF8-4ACC-9895-4D456B4BC928}" srcOrd="0" destOrd="0" presId="urn:microsoft.com/office/officeart/2005/8/layout/vList2"/>
    <dgm:cxn modelId="{D0E4DBF4-60CE-45D1-8648-7320E85A032D}" srcId="{40BD5F5E-74E1-4B24-8390-33E562980AB7}" destId="{01BE6CC3-1EA8-4FB1-A118-F319BCEA8A60}" srcOrd="1" destOrd="0" parTransId="{61D2B8BC-F868-47DF-8116-39B46AB50C9C}" sibTransId="{71931731-36FE-4932-860F-417C2A55C6E0}"/>
    <dgm:cxn modelId="{1CAE60B2-9F0A-4BBC-AB30-CE5F5DF9FB88}" type="presParOf" srcId="{21CE3469-41F6-4C35-884E-8555BE464F19}" destId="{DCF92B71-837A-47F1-A13B-0EC5B3899D33}" srcOrd="0" destOrd="0" presId="urn:microsoft.com/office/officeart/2005/8/layout/vList2"/>
    <dgm:cxn modelId="{EAD5A0F3-D826-474E-8154-8ADB1ACCBDEB}" type="presParOf" srcId="{21CE3469-41F6-4C35-884E-8555BE464F19}" destId="{89B90ABD-8AF8-4ACC-9895-4D456B4BC928}" srcOrd="1" destOrd="0" presId="urn:microsoft.com/office/officeart/2005/8/layout/vList2"/>
    <dgm:cxn modelId="{BEE9A827-72DB-4999-8293-7BCD854CFDDD}" type="presParOf" srcId="{21CE3469-41F6-4C35-884E-8555BE464F19}" destId="{3E997D77-8075-49E5-B173-1EFC458A8E40}" srcOrd="2" destOrd="0" presId="urn:microsoft.com/office/officeart/2005/8/layout/vList2"/>
    <dgm:cxn modelId="{D23E22D6-300E-4C51-9CFD-CD003CD5555B}" type="presParOf" srcId="{21CE3469-41F6-4C35-884E-8555BE464F19}" destId="{B02A3AFA-D51B-4138-ABBA-53BEA0F497B5}"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554623-7060-44F8-9674-939E30A58957}" type="doc">
      <dgm:prSet loTypeId="urn:diagrams.loki3.com/BracketList" loCatId="list" qsTypeId="urn:microsoft.com/office/officeart/2005/8/quickstyle/simple1" qsCatId="simple" csTypeId="urn:microsoft.com/office/officeart/2005/8/colors/accent1_2" csCatId="accent1" phldr="1"/>
      <dgm:spPr/>
      <dgm:t>
        <a:bodyPr/>
        <a:lstStyle/>
        <a:p>
          <a:endParaRPr lang="en-IN"/>
        </a:p>
      </dgm:t>
    </dgm:pt>
    <dgm:pt modelId="{02151322-FD0C-4CD5-8477-6F47DD7D385C}" type="pres">
      <dgm:prSet presAssocID="{41554623-7060-44F8-9674-939E30A58957}" presName="Name0" presStyleCnt="0">
        <dgm:presLayoutVars>
          <dgm:dir/>
          <dgm:animLvl val="lvl"/>
          <dgm:resizeHandles val="exact"/>
        </dgm:presLayoutVars>
      </dgm:prSet>
      <dgm:spPr/>
    </dgm:pt>
  </dgm:ptLst>
  <dgm:cxnLst>
    <dgm:cxn modelId="{FCECAEBF-369A-4F9A-82E1-F2771BE5779C}" type="presOf" srcId="{41554623-7060-44F8-9674-939E30A58957}" destId="{02151322-FD0C-4CD5-8477-6F47DD7D385C}" srcOrd="0"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7D998E-4229-4AA4-8858-DA88D4F7AD17}" type="doc">
      <dgm:prSet loTypeId="urn:microsoft.com/office/officeart/2008/layout/BendingPictureCaption" loCatId="picture" qsTypeId="urn:microsoft.com/office/officeart/2005/8/quickstyle/3d6" qsCatId="3D" csTypeId="urn:microsoft.com/office/officeart/2005/8/colors/accent1_2" csCatId="accent1" phldr="1"/>
      <dgm:spPr/>
      <dgm:t>
        <a:bodyPr/>
        <a:lstStyle/>
        <a:p>
          <a:endParaRPr lang="en-IN"/>
        </a:p>
      </dgm:t>
    </dgm:pt>
    <dgm:pt modelId="{93153BEB-BED4-4600-AC02-20C3BE158AAF}">
      <dgm:prSet phldrT="[Text]" custT="1"/>
      <dgm:spPr/>
      <dgm:t>
        <a:bodyPr/>
        <a:lstStyle/>
        <a:p>
          <a:r>
            <a:rPr lang="en-US" sz="2000" b="1" u="sng" dirty="0">
              <a:solidFill>
                <a:schemeClr val="tx2"/>
              </a:solidFill>
              <a:latin typeface="Vivaldi" panose="03020602050506090804" pitchFamily="66" charset="0"/>
            </a:rPr>
            <a:t>The Great Bath</a:t>
          </a:r>
        </a:p>
        <a:p>
          <a:r>
            <a:rPr lang="en-US" sz="2000" b="1" u="none" dirty="0">
              <a:solidFill>
                <a:schemeClr val="tx2"/>
              </a:solidFill>
              <a:latin typeface="Vivaldi" panose="03020602050506090804" pitchFamily="66" charset="0"/>
            </a:rPr>
            <a:t>It was a small but elaborate tank which measured about 12 into 7 metres and had waterproofing materials (such as natural bitumen, a form of tar) applied on top of carefully laid out bricks. The tank was surrounded by small rooms, one of which contained a well; there was a drain in one corner of the tank to empty it from time to time and refill it with freshwater. Archaeologists have proposed several possible reasons of the purpose of this structure ---- a public tank; a bath for the royal family; or a tank used for religious rituals. The first reason is ruled out because in Mohenjo-Daro most houses had individual bathrooms.</a:t>
          </a:r>
        </a:p>
      </dgm:t>
    </dgm:pt>
    <dgm:pt modelId="{B48C4EB6-42F0-4618-87E8-EB4A3D641FB6}" type="parTrans" cxnId="{ACE439C5-C10F-4F4E-AABC-3B98D185DE71}">
      <dgm:prSet/>
      <dgm:spPr/>
      <dgm:t>
        <a:bodyPr/>
        <a:lstStyle/>
        <a:p>
          <a:endParaRPr lang="en-IN"/>
        </a:p>
      </dgm:t>
    </dgm:pt>
    <dgm:pt modelId="{CEAC8422-CB52-48C5-B460-4BF2A958F232}" type="sibTrans" cxnId="{ACE439C5-C10F-4F4E-AABC-3B98D185DE71}">
      <dgm:prSet/>
      <dgm:spPr/>
      <dgm:t>
        <a:bodyPr/>
        <a:lstStyle/>
        <a:p>
          <a:endParaRPr lang="en-IN"/>
        </a:p>
      </dgm:t>
    </dgm:pt>
    <dgm:pt modelId="{738A3F56-1221-42C6-9C0B-3CED95DC502E}">
      <dgm:prSet phldrT="[Text]" custT="1"/>
      <dgm:spPr/>
      <dgm:t>
        <a:bodyPr/>
        <a:lstStyle/>
        <a:p>
          <a:pPr>
            <a:buNone/>
          </a:pPr>
          <a:r>
            <a:rPr lang="en-US" sz="2000" b="1" i="0" u="sng" dirty="0">
              <a:solidFill>
                <a:schemeClr val="tx2"/>
              </a:solidFill>
              <a:latin typeface="Vivaldi" panose="03020602050506090804" pitchFamily="66" charset="0"/>
            </a:rPr>
            <a:t>The large reservoirs of Dholavira                </a:t>
          </a:r>
          <a:r>
            <a:rPr lang="en-US" sz="2000" b="1" i="0" dirty="0">
              <a:solidFill>
                <a:schemeClr val="tx2"/>
              </a:solidFill>
              <a:latin typeface="Vivaldi" panose="03020602050506090804" pitchFamily="66" charset="0"/>
            </a:rPr>
            <a:t>Dholavira featured an extensive, sophisticated system of 16 or more large reservoirs, crucial for managing water in its arid environment. These were a mix of rock-cut and masonry structures, built with incredible foresight. Water was captured from seasonal rivers and diverted through channels into these interconnected reservoirs for storage and filtration, supplying drinking water, and supporting industrial and agricultural needs. This advanced water management system highlights the Harappans' expertise in engineering and resource management. The largest reservoir measured 73 metres in length!</a:t>
          </a:r>
          <a:endParaRPr lang="en-IN" sz="2000" b="1" dirty="0">
            <a:solidFill>
              <a:schemeClr val="tx2"/>
            </a:solidFill>
            <a:latin typeface="Vivaldi" panose="03020602050506090804" pitchFamily="66" charset="0"/>
          </a:endParaRPr>
        </a:p>
      </dgm:t>
    </dgm:pt>
    <dgm:pt modelId="{E83E8C2B-26B7-4DCF-AC4E-96731A15BBC0}" type="parTrans" cxnId="{F5B2101C-FBC7-400D-8965-A8F0B6ADEF78}">
      <dgm:prSet/>
      <dgm:spPr/>
      <dgm:t>
        <a:bodyPr/>
        <a:lstStyle/>
        <a:p>
          <a:endParaRPr lang="en-IN"/>
        </a:p>
      </dgm:t>
    </dgm:pt>
    <dgm:pt modelId="{5F156E29-4826-4739-A386-A49E06D166AD}" type="sibTrans" cxnId="{F5B2101C-FBC7-400D-8965-A8F0B6ADEF78}">
      <dgm:prSet/>
      <dgm:spPr/>
      <dgm:t>
        <a:bodyPr/>
        <a:lstStyle/>
        <a:p>
          <a:endParaRPr lang="en-IN"/>
        </a:p>
      </dgm:t>
    </dgm:pt>
    <dgm:pt modelId="{33783A68-E9FA-4729-AACC-3A1DDE4D6CC9}" type="pres">
      <dgm:prSet presAssocID="{787D998E-4229-4AA4-8858-DA88D4F7AD17}" presName="diagram" presStyleCnt="0">
        <dgm:presLayoutVars>
          <dgm:dir/>
        </dgm:presLayoutVars>
      </dgm:prSet>
      <dgm:spPr/>
    </dgm:pt>
    <dgm:pt modelId="{45AF3BAD-7666-4F65-A4CE-6E659D36BB97}" type="pres">
      <dgm:prSet presAssocID="{93153BEB-BED4-4600-AC02-20C3BE158AAF}" presName="composite" presStyleCnt="0"/>
      <dgm:spPr/>
    </dgm:pt>
    <dgm:pt modelId="{412D502C-0C59-4F25-8249-C06423AC72DF}" type="pres">
      <dgm:prSet presAssocID="{93153BEB-BED4-4600-AC02-20C3BE158AAF}" presName="Image" presStyleLbl="bgShp" presStyleIdx="0" presStyleCnt="2" custScaleY="102094" custLinFactNeighborX="10782" custLinFactNeighborY="-12124"/>
      <dgm:spPr>
        <a:blipFill>
          <a:blip xmlns:r="http://schemas.openxmlformats.org/officeDocument/2006/relationships" r:embed="rId1"/>
          <a:srcRect/>
          <a:stretch>
            <a:fillRect/>
          </a:stretch>
        </a:blipFill>
      </dgm:spPr>
    </dgm:pt>
    <dgm:pt modelId="{3ABD6511-BDC4-42B0-86D5-EAD092D3633C}" type="pres">
      <dgm:prSet presAssocID="{93153BEB-BED4-4600-AC02-20C3BE158AAF}" presName="Parent" presStyleLbl="node0" presStyleIdx="0" presStyleCnt="2" custScaleY="342880" custLinFactNeighborX="4588" custLinFactNeighborY="98551">
        <dgm:presLayoutVars>
          <dgm:bulletEnabled val="1"/>
        </dgm:presLayoutVars>
      </dgm:prSet>
      <dgm:spPr/>
    </dgm:pt>
    <dgm:pt modelId="{33C3D271-6535-4946-A720-9FC03B8959B1}" type="pres">
      <dgm:prSet presAssocID="{CEAC8422-CB52-48C5-B460-4BF2A958F232}" presName="sibTrans" presStyleCnt="0"/>
      <dgm:spPr/>
    </dgm:pt>
    <dgm:pt modelId="{8833EF84-62B3-4F9F-97FE-B0EB354ABD95}" type="pres">
      <dgm:prSet presAssocID="{738A3F56-1221-42C6-9C0B-3CED95DC502E}" presName="composite" presStyleCnt="0"/>
      <dgm:spPr/>
    </dgm:pt>
    <dgm:pt modelId="{C68AEC2D-86D8-46A0-930E-83EA16288F51}" type="pres">
      <dgm:prSet presAssocID="{738A3F56-1221-42C6-9C0B-3CED95DC502E}" presName="Image" presStyleLbl="bgShp" presStyleIdx="1" presStyleCnt="2" custScaleX="108111" custLinFactNeighborX="159" custLinFactNeighborY="-32132"/>
      <dgm:spPr>
        <a:blipFill>
          <a:blip xmlns:r="http://schemas.openxmlformats.org/officeDocument/2006/relationships" r:embed="rId2"/>
          <a:srcRect/>
          <a:stretch>
            <a:fillRect l="-1000" r="-1000"/>
          </a:stretch>
        </a:blipFill>
      </dgm:spPr>
    </dgm:pt>
    <dgm:pt modelId="{47866F39-2303-4EB3-A5A3-58E0301658B6}" type="pres">
      <dgm:prSet presAssocID="{738A3F56-1221-42C6-9C0B-3CED95DC502E}" presName="Parent" presStyleLbl="node0" presStyleIdx="1" presStyleCnt="2" custScaleX="100212" custScaleY="335496" custLinFactNeighborX="-26234" custLinFactNeighborY="38743">
        <dgm:presLayoutVars>
          <dgm:bulletEnabled val="1"/>
        </dgm:presLayoutVars>
      </dgm:prSet>
      <dgm:spPr/>
    </dgm:pt>
  </dgm:ptLst>
  <dgm:cxnLst>
    <dgm:cxn modelId="{F5B2101C-FBC7-400D-8965-A8F0B6ADEF78}" srcId="{787D998E-4229-4AA4-8858-DA88D4F7AD17}" destId="{738A3F56-1221-42C6-9C0B-3CED95DC502E}" srcOrd="1" destOrd="0" parTransId="{E83E8C2B-26B7-4DCF-AC4E-96731A15BBC0}" sibTransId="{5F156E29-4826-4739-A386-A49E06D166AD}"/>
    <dgm:cxn modelId="{8E69021F-322C-4DE5-B013-F0EA3B97E14C}" type="presOf" srcId="{93153BEB-BED4-4600-AC02-20C3BE158AAF}" destId="{3ABD6511-BDC4-42B0-86D5-EAD092D3633C}" srcOrd="0" destOrd="0" presId="urn:microsoft.com/office/officeart/2008/layout/BendingPictureCaption"/>
    <dgm:cxn modelId="{3837788C-F645-4266-9009-3793844FD9D2}" type="presOf" srcId="{738A3F56-1221-42C6-9C0B-3CED95DC502E}" destId="{47866F39-2303-4EB3-A5A3-58E0301658B6}" srcOrd="0" destOrd="0" presId="urn:microsoft.com/office/officeart/2008/layout/BendingPictureCaption"/>
    <dgm:cxn modelId="{39B29E8F-5B0C-463D-AE83-E96F3D788623}" type="presOf" srcId="{787D998E-4229-4AA4-8858-DA88D4F7AD17}" destId="{33783A68-E9FA-4729-AACC-3A1DDE4D6CC9}" srcOrd="0" destOrd="0" presId="urn:microsoft.com/office/officeart/2008/layout/BendingPictureCaption"/>
    <dgm:cxn modelId="{ACE439C5-C10F-4F4E-AABC-3B98D185DE71}" srcId="{787D998E-4229-4AA4-8858-DA88D4F7AD17}" destId="{93153BEB-BED4-4600-AC02-20C3BE158AAF}" srcOrd="0" destOrd="0" parTransId="{B48C4EB6-42F0-4618-87E8-EB4A3D641FB6}" sibTransId="{CEAC8422-CB52-48C5-B460-4BF2A958F232}"/>
    <dgm:cxn modelId="{69D342DD-1591-48DA-89DA-B4D6413B2C62}" type="presParOf" srcId="{33783A68-E9FA-4729-AACC-3A1DDE4D6CC9}" destId="{45AF3BAD-7666-4F65-A4CE-6E659D36BB97}" srcOrd="0" destOrd="0" presId="urn:microsoft.com/office/officeart/2008/layout/BendingPictureCaption"/>
    <dgm:cxn modelId="{7AE41A9B-4265-4C9C-8299-0EF882D11BB5}" type="presParOf" srcId="{45AF3BAD-7666-4F65-A4CE-6E659D36BB97}" destId="{412D502C-0C59-4F25-8249-C06423AC72DF}" srcOrd="0" destOrd="0" presId="urn:microsoft.com/office/officeart/2008/layout/BendingPictureCaption"/>
    <dgm:cxn modelId="{D5193481-8762-4712-880D-F2DF53185703}" type="presParOf" srcId="{45AF3BAD-7666-4F65-A4CE-6E659D36BB97}" destId="{3ABD6511-BDC4-42B0-86D5-EAD092D3633C}" srcOrd="1" destOrd="0" presId="urn:microsoft.com/office/officeart/2008/layout/BendingPictureCaption"/>
    <dgm:cxn modelId="{C07C045C-1C5F-4CAB-9620-EB56432B875A}" type="presParOf" srcId="{33783A68-E9FA-4729-AACC-3A1DDE4D6CC9}" destId="{33C3D271-6535-4946-A720-9FC03B8959B1}" srcOrd="1" destOrd="0" presId="urn:microsoft.com/office/officeart/2008/layout/BendingPictureCaption"/>
    <dgm:cxn modelId="{BE9B92D7-DE7F-4528-83E8-11F9A6922AD8}" type="presParOf" srcId="{33783A68-E9FA-4729-AACC-3A1DDE4D6CC9}" destId="{8833EF84-62B3-4F9F-97FE-B0EB354ABD95}" srcOrd="2" destOrd="0" presId="urn:microsoft.com/office/officeart/2008/layout/BendingPictureCaption"/>
    <dgm:cxn modelId="{986329E8-3321-4BD4-BBEB-086A36E77903}" type="presParOf" srcId="{8833EF84-62B3-4F9F-97FE-B0EB354ABD95}" destId="{C68AEC2D-86D8-46A0-930E-83EA16288F51}" srcOrd="0" destOrd="0" presId="urn:microsoft.com/office/officeart/2008/layout/BendingPictureCaption"/>
    <dgm:cxn modelId="{2161C262-BC2B-4324-A8FE-1BA92E677028}" type="presParOf" srcId="{8833EF84-62B3-4F9F-97FE-B0EB354ABD95}" destId="{47866F39-2303-4EB3-A5A3-58E0301658B6}" srcOrd="1" destOrd="0" presId="urn:microsoft.com/office/officeart/2008/layout/BendingPictureCapti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CE4E45-B178-4522-A886-98EB1066D427}" type="doc">
      <dgm:prSet loTypeId="urn:microsoft.com/office/officeart/2005/8/layout/bProcess4" loCatId="process" qsTypeId="urn:microsoft.com/office/officeart/2005/8/quickstyle/simple5" qsCatId="simple" csTypeId="urn:microsoft.com/office/officeart/2005/8/colors/accent1_2" csCatId="accent1" phldr="1"/>
      <dgm:spPr/>
      <dgm:t>
        <a:bodyPr/>
        <a:lstStyle/>
        <a:p>
          <a:endParaRPr lang="en-IN"/>
        </a:p>
      </dgm:t>
    </dgm:pt>
    <dgm:pt modelId="{6171214F-EE1F-4E0A-886F-60939CF606CF}">
      <dgm:prSet phldrT="[Text]" custT="1"/>
      <dgm:spPr/>
      <dgm:t>
        <a:bodyPr/>
        <a:lstStyle/>
        <a:p>
          <a:pPr>
            <a:buNone/>
          </a:pPr>
          <a:r>
            <a:rPr lang="en-US" sz="1800" b="0" i="0" dirty="0"/>
            <a:t>Trade was conducted using a barter system, meaning there was no use of metal money like coins for transactions</a:t>
          </a:r>
          <a:endParaRPr lang="en-IN" sz="1800" b="1" dirty="0">
            <a:latin typeface="Vivaldi" panose="03020602050506090804" pitchFamily="66" charset="0"/>
          </a:endParaRPr>
        </a:p>
      </dgm:t>
    </dgm:pt>
    <dgm:pt modelId="{5A9207B3-371E-4DC6-8905-7F58B90C6924}" type="parTrans" cxnId="{409F5439-D609-4282-9048-D30043552261}">
      <dgm:prSet/>
      <dgm:spPr/>
      <dgm:t>
        <a:bodyPr/>
        <a:lstStyle/>
        <a:p>
          <a:endParaRPr lang="en-IN" sz="1800"/>
        </a:p>
      </dgm:t>
    </dgm:pt>
    <dgm:pt modelId="{8AB3193C-B19B-4BC5-998F-CDDC0EB915F7}" type="sibTrans" cxnId="{409F5439-D609-4282-9048-D30043552261}">
      <dgm:prSet/>
      <dgm:spPr/>
      <dgm:t>
        <a:bodyPr/>
        <a:lstStyle/>
        <a:p>
          <a:endParaRPr lang="en-IN" sz="1800"/>
        </a:p>
      </dgm:t>
    </dgm:pt>
    <dgm:pt modelId="{4D020168-9D73-4723-A4F6-7C0A8644AC5E}">
      <dgm:prSet phldrT="[Text]" custT="1"/>
      <dgm:spPr/>
      <dgm:t>
        <a:bodyPr/>
        <a:lstStyle/>
        <a:p>
          <a:pPr>
            <a:buNone/>
          </a:pPr>
          <a:r>
            <a:rPr lang="en-US" sz="1800" b="0" i="0" dirty="0"/>
            <a:t>The Harappans engaged in both internal trade within the civilization and external trade with foreign lands</a:t>
          </a:r>
          <a:endParaRPr lang="en-IN" sz="1800" dirty="0"/>
        </a:p>
      </dgm:t>
    </dgm:pt>
    <dgm:pt modelId="{B550A016-41E8-4786-928B-3FDC90C79784}" type="parTrans" cxnId="{AA6B9BD1-01D6-487B-8287-D07729CAFCDC}">
      <dgm:prSet/>
      <dgm:spPr/>
      <dgm:t>
        <a:bodyPr/>
        <a:lstStyle/>
        <a:p>
          <a:endParaRPr lang="en-IN" sz="1800"/>
        </a:p>
      </dgm:t>
    </dgm:pt>
    <dgm:pt modelId="{26C7F98A-B692-4188-BB42-6B9939BB2FFD}" type="sibTrans" cxnId="{AA6B9BD1-01D6-487B-8287-D07729CAFCDC}">
      <dgm:prSet/>
      <dgm:spPr/>
      <dgm:t>
        <a:bodyPr/>
        <a:lstStyle/>
        <a:p>
          <a:endParaRPr lang="en-IN" sz="1800"/>
        </a:p>
      </dgm:t>
    </dgm:pt>
    <dgm:pt modelId="{70DE1804-4791-4051-9E69-7DF0D9517A83}">
      <dgm:prSet phldrT="[Text]" custT="1"/>
      <dgm:spPr/>
      <dgm:t>
        <a:bodyPr/>
        <a:lstStyle/>
        <a:p>
          <a:pPr>
            <a:buNone/>
          </a:pPr>
          <a:r>
            <a:rPr lang="en-US" sz="1800" b="0" i="0" dirty="0"/>
            <a:t>Trade was carried on using both land routes, possibly with bullock carts, and sea routes, utilizing boats and ships </a:t>
          </a:r>
          <a:endParaRPr lang="en-IN" sz="1800" dirty="0"/>
        </a:p>
      </dgm:t>
    </dgm:pt>
    <dgm:pt modelId="{50DD168C-0BDE-48BD-BF1A-D455CAA5F6BE}" type="parTrans" cxnId="{1137ED60-C4A1-4F5A-8421-8B0712C8A870}">
      <dgm:prSet/>
      <dgm:spPr/>
      <dgm:t>
        <a:bodyPr/>
        <a:lstStyle/>
        <a:p>
          <a:endParaRPr lang="en-IN" sz="1800"/>
        </a:p>
      </dgm:t>
    </dgm:pt>
    <dgm:pt modelId="{A0EC22A9-EBE5-4A2F-9C5C-A5ED09D0C9FA}" type="sibTrans" cxnId="{1137ED60-C4A1-4F5A-8421-8B0712C8A870}">
      <dgm:prSet/>
      <dgm:spPr/>
      <dgm:t>
        <a:bodyPr/>
        <a:lstStyle/>
        <a:p>
          <a:endParaRPr lang="en-IN" sz="1800"/>
        </a:p>
      </dgm:t>
    </dgm:pt>
    <dgm:pt modelId="{D53B5E27-051A-40FC-9452-9F1107DDEEAF}">
      <dgm:prSet phldrT="[Text]" custT="1"/>
      <dgm:spPr/>
      <dgm:t>
        <a:bodyPr/>
        <a:lstStyle/>
        <a:p>
          <a:pPr>
            <a:buNone/>
          </a:pPr>
          <a:r>
            <a:rPr lang="en-US" sz="1800" b="0" i="0" dirty="0"/>
            <a:t>The Harappans established a trading colony in northern Afghanistan to facilitate trade with Central Asia</a:t>
          </a:r>
          <a:endParaRPr lang="en-IN" sz="1800" dirty="0"/>
        </a:p>
      </dgm:t>
    </dgm:pt>
    <dgm:pt modelId="{1680DB3F-B0CF-4E20-9810-D24C970CE7AC}" type="parTrans" cxnId="{E6D5FCF2-0CA4-4ECA-B0E7-AF74A05F1BC8}">
      <dgm:prSet/>
      <dgm:spPr/>
      <dgm:t>
        <a:bodyPr/>
        <a:lstStyle/>
        <a:p>
          <a:endParaRPr lang="en-IN" sz="1800"/>
        </a:p>
      </dgm:t>
    </dgm:pt>
    <dgm:pt modelId="{D92D9FF9-D1FD-4A67-81EA-5DA864081CD1}" type="sibTrans" cxnId="{E6D5FCF2-0CA4-4ECA-B0E7-AF74A05F1BC8}">
      <dgm:prSet/>
      <dgm:spPr/>
      <dgm:t>
        <a:bodyPr/>
        <a:lstStyle/>
        <a:p>
          <a:endParaRPr lang="en-IN" sz="1800"/>
        </a:p>
      </dgm:t>
    </dgm:pt>
    <dgm:pt modelId="{4A400D2F-3186-4660-B2D3-90B4B6EAC5D3}">
      <dgm:prSet phldrT="[Text]" custT="1"/>
      <dgm:spPr/>
      <dgm:t>
        <a:bodyPr/>
        <a:lstStyle/>
        <a:p>
          <a:pPr>
            <a:buNone/>
          </a:pPr>
          <a:r>
            <a:rPr lang="en-US" sz="1800" b="0" i="0" dirty="0"/>
            <a:t>Harappan civilization had economic links with Mesopotamian civilizations, exporting goods like cotton textiles and importing items such as silver</a:t>
          </a:r>
          <a:endParaRPr lang="en-IN" sz="1800" dirty="0"/>
        </a:p>
      </dgm:t>
    </dgm:pt>
    <dgm:pt modelId="{13320986-2821-48FE-B947-1ADC663B6B55}" type="parTrans" cxnId="{B5432D0B-ED11-4E60-AB7B-C255AAE93681}">
      <dgm:prSet/>
      <dgm:spPr/>
      <dgm:t>
        <a:bodyPr/>
        <a:lstStyle/>
        <a:p>
          <a:endParaRPr lang="en-IN" sz="1800"/>
        </a:p>
      </dgm:t>
    </dgm:pt>
    <dgm:pt modelId="{2A0FA8A2-D24E-4B1B-99B1-3436DE93CCC5}" type="sibTrans" cxnId="{B5432D0B-ED11-4E60-AB7B-C255AAE93681}">
      <dgm:prSet/>
      <dgm:spPr/>
      <dgm:t>
        <a:bodyPr/>
        <a:lstStyle/>
        <a:p>
          <a:endParaRPr lang="en-IN" sz="1800"/>
        </a:p>
      </dgm:t>
    </dgm:pt>
    <dgm:pt modelId="{2D7DF465-12E6-4BB2-83A2-8D07F9F8377B}">
      <dgm:prSet phldrT="[Text]" custT="1"/>
      <dgm:spPr/>
      <dgm:t>
        <a:bodyPr/>
        <a:lstStyle/>
        <a:p>
          <a:pPr>
            <a:buNone/>
          </a:pPr>
          <a:r>
            <a:rPr lang="en-US" sz="1800" b="0" i="0" dirty="0"/>
            <a:t>A significant port, Lothal, featured a dockyard that confirms the presence of advanced maritime trade networks</a:t>
          </a:r>
          <a:endParaRPr lang="en-IN" sz="1800" dirty="0"/>
        </a:p>
      </dgm:t>
    </dgm:pt>
    <dgm:pt modelId="{9E5052BF-CFAF-46E6-8F19-5ED56640BE20}" type="parTrans" cxnId="{98BDA940-83D8-407C-B6F7-9CF5CFA8D234}">
      <dgm:prSet/>
      <dgm:spPr/>
      <dgm:t>
        <a:bodyPr/>
        <a:lstStyle/>
        <a:p>
          <a:endParaRPr lang="en-IN" sz="1800"/>
        </a:p>
      </dgm:t>
    </dgm:pt>
    <dgm:pt modelId="{7FD46E28-CBF6-460C-A12A-C4CD7C80AA25}" type="sibTrans" cxnId="{98BDA940-83D8-407C-B6F7-9CF5CFA8D234}">
      <dgm:prSet/>
      <dgm:spPr/>
      <dgm:t>
        <a:bodyPr/>
        <a:lstStyle/>
        <a:p>
          <a:endParaRPr lang="en-IN" sz="1800"/>
        </a:p>
      </dgm:t>
    </dgm:pt>
    <dgm:pt modelId="{F36B9ED2-786E-4037-BEFE-68D9401A703F}">
      <dgm:prSet phldrT="[Text]" custT="1"/>
      <dgm:spPr/>
      <dgm:t>
        <a:bodyPr/>
        <a:lstStyle/>
        <a:p>
          <a:pPr>
            <a:buNone/>
          </a:pPr>
          <a:r>
            <a:rPr lang="en-US" sz="1800" b="0" i="0" dirty="0"/>
            <a:t>The uniformity of script, weights, and measures across a wide area indicates a regulated and organized trade system</a:t>
          </a:r>
          <a:endParaRPr lang="en-IN" sz="1800" dirty="0"/>
        </a:p>
      </dgm:t>
    </dgm:pt>
    <dgm:pt modelId="{D0246869-94C4-410A-8342-1C323DD1EC8F}" type="parTrans" cxnId="{FF815600-C3F9-431E-8FB8-CFE839A99F5D}">
      <dgm:prSet/>
      <dgm:spPr/>
      <dgm:t>
        <a:bodyPr/>
        <a:lstStyle/>
        <a:p>
          <a:endParaRPr lang="en-IN" sz="1800"/>
        </a:p>
      </dgm:t>
    </dgm:pt>
    <dgm:pt modelId="{39451F0B-BEE5-4F8C-A206-39A7E3F2BA9F}" type="sibTrans" cxnId="{FF815600-C3F9-431E-8FB8-CFE839A99F5D}">
      <dgm:prSet/>
      <dgm:spPr/>
      <dgm:t>
        <a:bodyPr/>
        <a:lstStyle/>
        <a:p>
          <a:endParaRPr lang="en-IN" sz="1800"/>
        </a:p>
      </dgm:t>
    </dgm:pt>
    <dgm:pt modelId="{3C35140F-DA8F-4F6E-8919-30C369A95094}">
      <dgm:prSet phldrT="[Text]" custT="1"/>
      <dgm:spPr/>
      <dgm:t>
        <a:bodyPr/>
        <a:lstStyle/>
        <a:p>
          <a:pPr>
            <a:buNone/>
          </a:pPr>
          <a:r>
            <a:rPr lang="en-US" sz="1800" b="0" i="0" dirty="0"/>
            <a:t>Centers like Lothal and Chanhudaro were known for manufacturing items such as beads, while others like Balakot were centers for shell-working and bangle-making</a:t>
          </a:r>
          <a:endParaRPr lang="en-IN" sz="1800" dirty="0"/>
        </a:p>
      </dgm:t>
    </dgm:pt>
    <dgm:pt modelId="{36130845-0FCD-45D6-91DA-F9117E473722}" type="parTrans" cxnId="{A79B192D-32A1-48E0-AE38-472DD7FA7615}">
      <dgm:prSet/>
      <dgm:spPr/>
      <dgm:t>
        <a:bodyPr/>
        <a:lstStyle/>
        <a:p>
          <a:endParaRPr lang="en-IN" sz="1800"/>
        </a:p>
      </dgm:t>
    </dgm:pt>
    <dgm:pt modelId="{22766050-2A81-4B34-AC08-5B2CA17B0F2A}" type="sibTrans" cxnId="{A79B192D-32A1-48E0-AE38-472DD7FA7615}">
      <dgm:prSet/>
      <dgm:spPr/>
      <dgm:t>
        <a:bodyPr/>
        <a:lstStyle/>
        <a:p>
          <a:endParaRPr lang="en-IN" sz="1800"/>
        </a:p>
      </dgm:t>
    </dgm:pt>
    <dgm:pt modelId="{E40976BA-782C-4181-A355-F7A9D37DCDB9}">
      <dgm:prSet phldrT="[Text]" custT="1"/>
      <dgm:spPr/>
      <dgm:t>
        <a:bodyPr/>
        <a:lstStyle/>
        <a:p>
          <a:pPr>
            <a:buNone/>
          </a:pPr>
          <a:r>
            <a:rPr lang="en-US" sz="1800" b="0" i="0" dirty="0"/>
            <a:t>The Harappans imported precious resources from various parts of this subcontinent</a:t>
          </a:r>
          <a:endParaRPr lang="en-IN" sz="1800" dirty="0"/>
        </a:p>
      </dgm:t>
    </dgm:pt>
    <dgm:pt modelId="{F120CB58-2354-488A-A229-92C4E10FA3B1}" type="parTrans" cxnId="{BA394FCB-2B96-4557-B29F-DF2FC1558DB4}">
      <dgm:prSet/>
      <dgm:spPr/>
      <dgm:t>
        <a:bodyPr/>
        <a:lstStyle/>
        <a:p>
          <a:endParaRPr lang="en-IN" sz="1800"/>
        </a:p>
      </dgm:t>
    </dgm:pt>
    <dgm:pt modelId="{AA2CAC18-CD1E-4DE9-B757-472B30B2437C}" type="sibTrans" cxnId="{BA394FCB-2B96-4557-B29F-DF2FC1558DB4}">
      <dgm:prSet/>
      <dgm:spPr/>
      <dgm:t>
        <a:bodyPr/>
        <a:lstStyle/>
        <a:p>
          <a:endParaRPr lang="en-IN" sz="1800"/>
        </a:p>
      </dgm:t>
    </dgm:pt>
    <dgm:pt modelId="{E448280A-350F-4F8B-8849-CFF90D81F58D}" type="pres">
      <dgm:prSet presAssocID="{E2CE4E45-B178-4522-A886-98EB1066D427}" presName="Name0" presStyleCnt="0">
        <dgm:presLayoutVars>
          <dgm:dir/>
          <dgm:resizeHandles/>
        </dgm:presLayoutVars>
      </dgm:prSet>
      <dgm:spPr/>
    </dgm:pt>
    <dgm:pt modelId="{BA217A8C-CA5E-4453-B55C-D54A55FABD0C}" type="pres">
      <dgm:prSet presAssocID="{6171214F-EE1F-4E0A-886F-60939CF606CF}" presName="compNode" presStyleCnt="0"/>
      <dgm:spPr/>
    </dgm:pt>
    <dgm:pt modelId="{276269E3-9934-4B34-A56D-3F17125C0D26}" type="pres">
      <dgm:prSet presAssocID="{6171214F-EE1F-4E0A-886F-60939CF606CF}" presName="dummyConnPt" presStyleCnt="0"/>
      <dgm:spPr/>
    </dgm:pt>
    <dgm:pt modelId="{46973E6E-20D1-43AA-9D79-D7F44B917EFD}" type="pres">
      <dgm:prSet presAssocID="{6171214F-EE1F-4E0A-886F-60939CF606CF}" presName="node" presStyleLbl="node1" presStyleIdx="0" presStyleCnt="9">
        <dgm:presLayoutVars>
          <dgm:bulletEnabled val="1"/>
        </dgm:presLayoutVars>
      </dgm:prSet>
      <dgm:spPr/>
    </dgm:pt>
    <dgm:pt modelId="{2D4A4B72-EA9F-4844-AB06-D92EAC1CB8A6}" type="pres">
      <dgm:prSet presAssocID="{8AB3193C-B19B-4BC5-998F-CDDC0EB915F7}" presName="sibTrans" presStyleLbl="bgSibTrans2D1" presStyleIdx="0" presStyleCnt="8"/>
      <dgm:spPr/>
    </dgm:pt>
    <dgm:pt modelId="{E6D1E358-A37E-46E1-BE36-743DA24873AC}" type="pres">
      <dgm:prSet presAssocID="{4D020168-9D73-4723-A4F6-7C0A8644AC5E}" presName="compNode" presStyleCnt="0"/>
      <dgm:spPr/>
    </dgm:pt>
    <dgm:pt modelId="{71BC9FBB-14DB-4C89-AEC7-5CB7E5860105}" type="pres">
      <dgm:prSet presAssocID="{4D020168-9D73-4723-A4F6-7C0A8644AC5E}" presName="dummyConnPt" presStyleCnt="0"/>
      <dgm:spPr/>
    </dgm:pt>
    <dgm:pt modelId="{4676C675-39DC-4A4E-8662-501B5F11FE1F}" type="pres">
      <dgm:prSet presAssocID="{4D020168-9D73-4723-A4F6-7C0A8644AC5E}" presName="node" presStyleLbl="node1" presStyleIdx="1" presStyleCnt="9">
        <dgm:presLayoutVars>
          <dgm:bulletEnabled val="1"/>
        </dgm:presLayoutVars>
      </dgm:prSet>
      <dgm:spPr/>
    </dgm:pt>
    <dgm:pt modelId="{FA564E82-D772-4A16-B53E-C598AA17EF03}" type="pres">
      <dgm:prSet presAssocID="{26C7F98A-B692-4188-BB42-6B9939BB2FFD}" presName="sibTrans" presStyleLbl="bgSibTrans2D1" presStyleIdx="1" presStyleCnt="8"/>
      <dgm:spPr/>
    </dgm:pt>
    <dgm:pt modelId="{5FA22959-BA08-4397-80AB-B676C8BC63AA}" type="pres">
      <dgm:prSet presAssocID="{70DE1804-4791-4051-9E69-7DF0D9517A83}" presName="compNode" presStyleCnt="0"/>
      <dgm:spPr/>
    </dgm:pt>
    <dgm:pt modelId="{536DC7D5-0246-4EF8-BF08-12405EFF0858}" type="pres">
      <dgm:prSet presAssocID="{70DE1804-4791-4051-9E69-7DF0D9517A83}" presName="dummyConnPt" presStyleCnt="0"/>
      <dgm:spPr/>
    </dgm:pt>
    <dgm:pt modelId="{DAC0A359-E211-4785-BB0B-EAB8F611592D}" type="pres">
      <dgm:prSet presAssocID="{70DE1804-4791-4051-9E69-7DF0D9517A83}" presName="node" presStyleLbl="node1" presStyleIdx="2" presStyleCnt="9">
        <dgm:presLayoutVars>
          <dgm:bulletEnabled val="1"/>
        </dgm:presLayoutVars>
      </dgm:prSet>
      <dgm:spPr/>
    </dgm:pt>
    <dgm:pt modelId="{99B2699D-8465-47D6-BB2B-6D21C327C175}" type="pres">
      <dgm:prSet presAssocID="{A0EC22A9-EBE5-4A2F-9C5C-A5ED09D0C9FA}" presName="sibTrans" presStyleLbl="bgSibTrans2D1" presStyleIdx="2" presStyleCnt="8"/>
      <dgm:spPr/>
    </dgm:pt>
    <dgm:pt modelId="{FD52FDFD-6BF7-4939-949D-7CE179807F56}" type="pres">
      <dgm:prSet presAssocID="{D53B5E27-051A-40FC-9452-9F1107DDEEAF}" presName="compNode" presStyleCnt="0"/>
      <dgm:spPr/>
    </dgm:pt>
    <dgm:pt modelId="{A598274F-D634-4AB3-BCDC-6BD8876D601A}" type="pres">
      <dgm:prSet presAssocID="{D53B5E27-051A-40FC-9452-9F1107DDEEAF}" presName="dummyConnPt" presStyleCnt="0"/>
      <dgm:spPr/>
    </dgm:pt>
    <dgm:pt modelId="{0A35F85B-37BD-45A6-8ABE-A1F79DBA86FF}" type="pres">
      <dgm:prSet presAssocID="{D53B5E27-051A-40FC-9452-9F1107DDEEAF}" presName="node" presStyleLbl="node1" presStyleIdx="3" presStyleCnt="9">
        <dgm:presLayoutVars>
          <dgm:bulletEnabled val="1"/>
        </dgm:presLayoutVars>
      </dgm:prSet>
      <dgm:spPr/>
    </dgm:pt>
    <dgm:pt modelId="{2DE271C1-0E3C-4443-812A-7FAEBC82EF54}" type="pres">
      <dgm:prSet presAssocID="{D92D9FF9-D1FD-4A67-81EA-5DA864081CD1}" presName="sibTrans" presStyleLbl="bgSibTrans2D1" presStyleIdx="3" presStyleCnt="8"/>
      <dgm:spPr/>
    </dgm:pt>
    <dgm:pt modelId="{263AA4D6-FBCF-48D0-9D10-F3CA15B29B52}" type="pres">
      <dgm:prSet presAssocID="{4A400D2F-3186-4660-B2D3-90B4B6EAC5D3}" presName="compNode" presStyleCnt="0"/>
      <dgm:spPr/>
    </dgm:pt>
    <dgm:pt modelId="{AEF39899-6B37-4AA3-854A-164AC0EA52EC}" type="pres">
      <dgm:prSet presAssocID="{4A400D2F-3186-4660-B2D3-90B4B6EAC5D3}" presName="dummyConnPt" presStyleCnt="0"/>
      <dgm:spPr/>
    </dgm:pt>
    <dgm:pt modelId="{45EB8F9A-B054-4703-ADB3-CE0925B62ED7}" type="pres">
      <dgm:prSet presAssocID="{4A400D2F-3186-4660-B2D3-90B4B6EAC5D3}" presName="node" presStyleLbl="node1" presStyleIdx="4" presStyleCnt="9" custScaleX="106882" custScaleY="109257">
        <dgm:presLayoutVars>
          <dgm:bulletEnabled val="1"/>
        </dgm:presLayoutVars>
      </dgm:prSet>
      <dgm:spPr/>
    </dgm:pt>
    <dgm:pt modelId="{BC3D59B9-C631-46F1-8BF3-72FEA23ABB04}" type="pres">
      <dgm:prSet presAssocID="{2A0FA8A2-D24E-4B1B-99B1-3436DE93CCC5}" presName="sibTrans" presStyleLbl="bgSibTrans2D1" presStyleIdx="4" presStyleCnt="8"/>
      <dgm:spPr/>
    </dgm:pt>
    <dgm:pt modelId="{21A1BE9F-8962-45F7-AD12-2D7C5E312F80}" type="pres">
      <dgm:prSet presAssocID="{2D7DF465-12E6-4BB2-83A2-8D07F9F8377B}" presName="compNode" presStyleCnt="0"/>
      <dgm:spPr/>
    </dgm:pt>
    <dgm:pt modelId="{400E23BD-5FD0-48EC-BD51-8CE3C89FB221}" type="pres">
      <dgm:prSet presAssocID="{2D7DF465-12E6-4BB2-83A2-8D07F9F8377B}" presName="dummyConnPt" presStyleCnt="0"/>
      <dgm:spPr/>
    </dgm:pt>
    <dgm:pt modelId="{3C1EBF55-FC16-4A76-9CC0-FE0A64D80ACE}" type="pres">
      <dgm:prSet presAssocID="{2D7DF465-12E6-4BB2-83A2-8D07F9F8377B}" presName="node" presStyleLbl="node1" presStyleIdx="5" presStyleCnt="9">
        <dgm:presLayoutVars>
          <dgm:bulletEnabled val="1"/>
        </dgm:presLayoutVars>
      </dgm:prSet>
      <dgm:spPr/>
    </dgm:pt>
    <dgm:pt modelId="{7CBF7509-937B-4F77-9AB6-A8D68A585337}" type="pres">
      <dgm:prSet presAssocID="{7FD46E28-CBF6-460C-A12A-C4CD7C80AA25}" presName="sibTrans" presStyleLbl="bgSibTrans2D1" presStyleIdx="5" presStyleCnt="8"/>
      <dgm:spPr/>
    </dgm:pt>
    <dgm:pt modelId="{FD45C51A-4D0A-42D3-BFE2-0A9E8F4785A6}" type="pres">
      <dgm:prSet presAssocID="{F36B9ED2-786E-4037-BEFE-68D9401A703F}" presName="compNode" presStyleCnt="0"/>
      <dgm:spPr/>
    </dgm:pt>
    <dgm:pt modelId="{AC69362D-74CB-442B-BFB5-552479B29139}" type="pres">
      <dgm:prSet presAssocID="{F36B9ED2-786E-4037-BEFE-68D9401A703F}" presName="dummyConnPt" presStyleCnt="0"/>
      <dgm:spPr/>
    </dgm:pt>
    <dgm:pt modelId="{62C2249E-A6FA-4515-8114-8C0CB23B7C06}" type="pres">
      <dgm:prSet presAssocID="{F36B9ED2-786E-4037-BEFE-68D9401A703F}" presName="node" presStyleLbl="node1" presStyleIdx="6" presStyleCnt="9">
        <dgm:presLayoutVars>
          <dgm:bulletEnabled val="1"/>
        </dgm:presLayoutVars>
      </dgm:prSet>
      <dgm:spPr/>
    </dgm:pt>
    <dgm:pt modelId="{29154065-E694-448C-BF25-BEE93DADF7D9}" type="pres">
      <dgm:prSet presAssocID="{39451F0B-BEE5-4F8C-A206-39A7E3F2BA9F}" presName="sibTrans" presStyleLbl="bgSibTrans2D1" presStyleIdx="6" presStyleCnt="8"/>
      <dgm:spPr/>
    </dgm:pt>
    <dgm:pt modelId="{658A6BA6-3228-42A4-AB27-235A77D192B7}" type="pres">
      <dgm:prSet presAssocID="{3C35140F-DA8F-4F6E-8919-30C369A95094}" presName="compNode" presStyleCnt="0"/>
      <dgm:spPr/>
    </dgm:pt>
    <dgm:pt modelId="{5C205412-B400-45F6-8975-3D7EB8D5B761}" type="pres">
      <dgm:prSet presAssocID="{3C35140F-DA8F-4F6E-8919-30C369A95094}" presName="dummyConnPt" presStyleCnt="0"/>
      <dgm:spPr/>
    </dgm:pt>
    <dgm:pt modelId="{02D504BD-C5BC-403B-9080-F665DBFDABFD}" type="pres">
      <dgm:prSet presAssocID="{3C35140F-DA8F-4F6E-8919-30C369A95094}" presName="node" presStyleLbl="node1" presStyleIdx="7" presStyleCnt="9" custScaleX="114607" custScaleY="130888">
        <dgm:presLayoutVars>
          <dgm:bulletEnabled val="1"/>
        </dgm:presLayoutVars>
      </dgm:prSet>
      <dgm:spPr/>
    </dgm:pt>
    <dgm:pt modelId="{8153AF1D-CA6F-4793-915D-A5CF0A70E940}" type="pres">
      <dgm:prSet presAssocID="{22766050-2A81-4B34-AC08-5B2CA17B0F2A}" presName="sibTrans" presStyleLbl="bgSibTrans2D1" presStyleIdx="7" presStyleCnt="8"/>
      <dgm:spPr/>
    </dgm:pt>
    <dgm:pt modelId="{554A5FB3-CF87-442E-9ACD-4CA6D09F0B15}" type="pres">
      <dgm:prSet presAssocID="{E40976BA-782C-4181-A355-F7A9D37DCDB9}" presName="compNode" presStyleCnt="0"/>
      <dgm:spPr/>
    </dgm:pt>
    <dgm:pt modelId="{AF5569CB-665F-4E42-960C-FEB7A3A57C0A}" type="pres">
      <dgm:prSet presAssocID="{E40976BA-782C-4181-A355-F7A9D37DCDB9}" presName="dummyConnPt" presStyleCnt="0"/>
      <dgm:spPr/>
    </dgm:pt>
    <dgm:pt modelId="{E90D131B-C9A5-4477-A219-F230E2E956E1}" type="pres">
      <dgm:prSet presAssocID="{E40976BA-782C-4181-A355-F7A9D37DCDB9}" presName="node" presStyleLbl="node1" presStyleIdx="8" presStyleCnt="9" custLinFactNeighborX="-344" custLinFactNeighborY="-1148">
        <dgm:presLayoutVars>
          <dgm:bulletEnabled val="1"/>
        </dgm:presLayoutVars>
      </dgm:prSet>
      <dgm:spPr/>
    </dgm:pt>
  </dgm:ptLst>
  <dgm:cxnLst>
    <dgm:cxn modelId="{FF815600-C3F9-431E-8FB8-CFE839A99F5D}" srcId="{E2CE4E45-B178-4522-A886-98EB1066D427}" destId="{F36B9ED2-786E-4037-BEFE-68D9401A703F}" srcOrd="6" destOrd="0" parTransId="{D0246869-94C4-410A-8342-1C323DD1EC8F}" sibTransId="{39451F0B-BEE5-4F8C-A206-39A7E3F2BA9F}"/>
    <dgm:cxn modelId="{B5432D0B-ED11-4E60-AB7B-C255AAE93681}" srcId="{E2CE4E45-B178-4522-A886-98EB1066D427}" destId="{4A400D2F-3186-4660-B2D3-90B4B6EAC5D3}" srcOrd="4" destOrd="0" parTransId="{13320986-2821-48FE-B947-1ADC663B6B55}" sibTransId="{2A0FA8A2-D24E-4B1B-99B1-3436DE93CCC5}"/>
    <dgm:cxn modelId="{165CE210-BC46-4C96-B6A5-DD2F4D0FE50D}" type="presOf" srcId="{70DE1804-4791-4051-9E69-7DF0D9517A83}" destId="{DAC0A359-E211-4785-BB0B-EAB8F611592D}" srcOrd="0" destOrd="0" presId="urn:microsoft.com/office/officeart/2005/8/layout/bProcess4"/>
    <dgm:cxn modelId="{1571A019-7254-4A0F-90EF-CAAA12529CF1}" type="presOf" srcId="{E2CE4E45-B178-4522-A886-98EB1066D427}" destId="{E448280A-350F-4F8B-8849-CFF90D81F58D}" srcOrd="0" destOrd="0" presId="urn:microsoft.com/office/officeart/2005/8/layout/bProcess4"/>
    <dgm:cxn modelId="{5EC6281A-D06A-4DDD-AE71-339F7D7FACD7}" type="presOf" srcId="{6171214F-EE1F-4E0A-886F-60939CF606CF}" destId="{46973E6E-20D1-43AA-9D79-D7F44B917EFD}" srcOrd="0" destOrd="0" presId="urn:microsoft.com/office/officeart/2005/8/layout/bProcess4"/>
    <dgm:cxn modelId="{F6ACAA25-716A-48A8-85E3-75D615AD43AA}" type="presOf" srcId="{7FD46E28-CBF6-460C-A12A-C4CD7C80AA25}" destId="{7CBF7509-937B-4F77-9AB6-A8D68A585337}" srcOrd="0" destOrd="0" presId="urn:microsoft.com/office/officeart/2005/8/layout/bProcess4"/>
    <dgm:cxn modelId="{0F38DD2C-C2D0-4705-99FD-0CE6CFC7815A}" type="presOf" srcId="{E40976BA-782C-4181-A355-F7A9D37DCDB9}" destId="{E90D131B-C9A5-4477-A219-F230E2E956E1}" srcOrd="0" destOrd="0" presId="urn:microsoft.com/office/officeart/2005/8/layout/bProcess4"/>
    <dgm:cxn modelId="{A79B192D-32A1-48E0-AE38-472DD7FA7615}" srcId="{E2CE4E45-B178-4522-A886-98EB1066D427}" destId="{3C35140F-DA8F-4F6E-8919-30C369A95094}" srcOrd="7" destOrd="0" parTransId="{36130845-0FCD-45D6-91DA-F9117E473722}" sibTransId="{22766050-2A81-4B34-AC08-5B2CA17B0F2A}"/>
    <dgm:cxn modelId="{96678333-C218-48D3-893A-7FD0B810F320}" type="presOf" srcId="{2A0FA8A2-D24E-4B1B-99B1-3436DE93CCC5}" destId="{BC3D59B9-C631-46F1-8BF3-72FEA23ABB04}" srcOrd="0" destOrd="0" presId="urn:microsoft.com/office/officeart/2005/8/layout/bProcess4"/>
    <dgm:cxn modelId="{409F5439-D609-4282-9048-D30043552261}" srcId="{E2CE4E45-B178-4522-A886-98EB1066D427}" destId="{6171214F-EE1F-4E0A-886F-60939CF606CF}" srcOrd="0" destOrd="0" parTransId="{5A9207B3-371E-4DC6-8905-7F58B90C6924}" sibTransId="{8AB3193C-B19B-4BC5-998F-CDDC0EB915F7}"/>
    <dgm:cxn modelId="{98BDA940-83D8-407C-B6F7-9CF5CFA8D234}" srcId="{E2CE4E45-B178-4522-A886-98EB1066D427}" destId="{2D7DF465-12E6-4BB2-83A2-8D07F9F8377B}" srcOrd="5" destOrd="0" parTransId="{9E5052BF-CFAF-46E6-8F19-5ED56640BE20}" sibTransId="{7FD46E28-CBF6-460C-A12A-C4CD7C80AA25}"/>
    <dgm:cxn modelId="{4263C25E-58AD-40D6-86FB-0A15DD6EC93F}" type="presOf" srcId="{3C35140F-DA8F-4F6E-8919-30C369A95094}" destId="{02D504BD-C5BC-403B-9080-F665DBFDABFD}" srcOrd="0" destOrd="0" presId="urn:microsoft.com/office/officeart/2005/8/layout/bProcess4"/>
    <dgm:cxn modelId="{1137ED60-C4A1-4F5A-8421-8B0712C8A870}" srcId="{E2CE4E45-B178-4522-A886-98EB1066D427}" destId="{70DE1804-4791-4051-9E69-7DF0D9517A83}" srcOrd="2" destOrd="0" parTransId="{50DD168C-0BDE-48BD-BF1A-D455CAA5F6BE}" sibTransId="{A0EC22A9-EBE5-4A2F-9C5C-A5ED09D0C9FA}"/>
    <dgm:cxn modelId="{C8CDFB6D-CF21-44A2-B398-4033C6E80FA1}" type="presOf" srcId="{4D020168-9D73-4723-A4F6-7C0A8644AC5E}" destId="{4676C675-39DC-4A4E-8662-501B5F11FE1F}" srcOrd="0" destOrd="0" presId="urn:microsoft.com/office/officeart/2005/8/layout/bProcess4"/>
    <dgm:cxn modelId="{4CB56872-B3D6-409D-A585-206FE1F226CF}" type="presOf" srcId="{F36B9ED2-786E-4037-BEFE-68D9401A703F}" destId="{62C2249E-A6FA-4515-8114-8C0CB23B7C06}" srcOrd="0" destOrd="0" presId="urn:microsoft.com/office/officeart/2005/8/layout/bProcess4"/>
    <dgm:cxn modelId="{D7D5067A-C32D-4865-8AEE-6400025FD5CE}" type="presOf" srcId="{A0EC22A9-EBE5-4A2F-9C5C-A5ED09D0C9FA}" destId="{99B2699D-8465-47D6-BB2B-6D21C327C175}" srcOrd="0" destOrd="0" presId="urn:microsoft.com/office/officeart/2005/8/layout/bProcess4"/>
    <dgm:cxn modelId="{442EA292-604F-4CBB-B25E-BA693C022C8F}" type="presOf" srcId="{22766050-2A81-4B34-AC08-5B2CA17B0F2A}" destId="{8153AF1D-CA6F-4793-915D-A5CF0A70E940}" srcOrd="0" destOrd="0" presId="urn:microsoft.com/office/officeart/2005/8/layout/bProcess4"/>
    <dgm:cxn modelId="{FBDA90AB-D70F-49A2-AD79-7CE04CA2AEFB}" type="presOf" srcId="{4A400D2F-3186-4660-B2D3-90B4B6EAC5D3}" destId="{45EB8F9A-B054-4703-ADB3-CE0925B62ED7}" srcOrd="0" destOrd="0" presId="urn:microsoft.com/office/officeart/2005/8/layout/bProcess4"/>
    <dgm:cxn modelId="{BA394FCB-2B96-4557-B29F-DF2FC1558DB4}" srcId="{E2CE4E45-B178-4522-A886-98EB1066D427}" destId="{E40976BA-782C-4181-A355-F7A9D37DCDB9}" srcOrd="8" destOrd="0" parTransId="{F120CB58-2354-488A-A229-92C4E10FA3B1}" sibTransId="{AA2CAC18-CD1E-4DE9-B757-472B30B2437C}"/>
    <dgm:cxn modelId="{AA6B9BD1-01D6-487B-8287-D07729CAFCDC}" srcId="{E2CE4E45-B178-4522-A886-98EB1066D427}" destId="{4D020168-9D73-4723-A4F6-7C0A8644AC5E}" srcOrd="1" destOrd="0" parTransId="{B550A016-41E8-4786-928B-3FDC90C79784}" sibTransId="{26C7F98A-B692-4188-BB42-6B9939BB2FFD}"/>
    <dgm:cxn modelId="{6E5189D9-8332-4519-B7E5-6BFE64ED474B}" type="presOf" srcId="{D92D9FF9-D1FD-4A67-81EA-5DA864081CD1}" destId="{2DE271C1-0E3C-4443-812A-7FAEBC82EF54}" srcOrd="0" destOrd="0" presId="urn:microsoft.com/office/officeart/2005/8/layout/bProcess4"/>
    <dgm:cxn modelId="{6066BEE8-75E6-497B-9613-1E76F57C2066}" type="presOf" srcId="{26C7F98A-B692-4188-BB42-6B9939BB2FFD}" destId="{FA564E82-D772-4A16-B53E-C598AA17EF03}" srcOrd="0" destOrd="0" presId="urn:microsoft.com/office/officeart/2005/8/layout/bProcess4"/>
    <dgm:cxn modelId="{5ED69AEA-99E7-45C2-A10D-4FF003C1F214}" type="presOf" srcId="{8AB3193C-B19B-4BC5-998F-CDDC0EB915F7}" destId="{2D4A4B72-EA9F-4844-AB06-D92EAC1CB8A6}" srcOrd="0" destOrd="0" presId="urn:microsoft.com/office/officeart/2005/8/layout/bProcess4"/>
    <dgm:cxn modelId="{BAF6FEEB-E84F-418D-9DEE-ECBF42D33525}" type="presOf" srcId="{2D7DF465-12E6-4BB2-83A2-8D07F9F8377B}" destId="{3C1EBF55-FC16-4A76-9CC0-FE0A64D80ACE}" srcOrd="0" destOrd="0" presId="urn:microsoft.com/office/officeart/2005/8/layout/bProcess4"/>
    <dgm:cxn modelId="{E6D5FCF2-0CA4-4ECA-B0E7-AF74A05F1BC8}" srcId="{E2CE4E45-B178-4522-A886-98EB1066D427}" destId="{D53B5E27-051A-40FC-9452-9F1107DDEEAF}" srcOrd="3" destOrd="0" parTransId="{1680DB3F-B0CF-4E20-9810-D24C970CE7AC}" sibTransId="{D92D9FF9-D1FD-4A67-81EA-5DA864081CD1}"/>
    <dgm:cxn modelId="{D72B78F9-E8B2-410F-AE95-C81980856D25}" type="presOf" srcId="{39451F0B-BEE5-4F8C-A206-39A7E3F2BA9F}" destId="{29154065-E694-448C-BF25-BEE93DADF7D9}" srcOrd="0" destOrd="0" presId="urn:microsoft.com/office/officeart/2005/8/layout/bProcess4"/>
    <dgm:cxn modelId="{4A0D0CFB-474B-4AA4-B024-1F6A6D34F829}" type="presOf" srcId="{D53B5E27-051A-40FC-9452-9F1107DDEEAF}" destId="{0A35F85B-37BD-45A6-8ABE-A1F79DBA86FF}" srcOrd="0" destOrd="0" presId="urn:microsoft.com/office/officeart/2005/8/layout/bProcess4"/>
    <dgm:cxn modelId="{049B1369-3F9F-4280-8FDF-138FC162BD27}" type="presParOf" srcId="{E448280A-350F-4F8B-8849-CFF90D81F58D}" destId="{BA217A8C-CA5E-4453-B55C-D54A55FABD0C}" srcOrd="0" destOrd="0" presId="urn:microsoft.com/office/officeart/2005/8/layout/bProcess4"/>
    <dgm:cxn modelId="{0B0E35B4-26A0-477D-8B11-A2F9728BE0C5}" type="presParOf" srcId="{BA217A8C-CA5E-4453-B55C-D54A55FABD0C}" destId="{276269E3-9934-4B34-A56D-3F17125C0D26}" srcOrd="0" destOrd="0" presId="urn:microsoft.com/office/officeart/2005/8/layout/bProcess4"/>
    <dgm:cxn modelId="{710B5E9A-FE8D-4434-9896-8A753C83B910}" type="presParOf" srcId="{BA217A8C-CA5E-4453-B55C-D54A55FABD0C}" destId="{46973E6E-20D1-43AA-9D79-D7F44B917EFD}" srcOrd="1" destOrd="0" presId="urn:microsoft.com/office/officeart/2005/8/layout/bProcess4"/>
    <dgm:cxn modelId="{A33FB97E-0A96-482F-96EA-968AA8B2509E}" type="presParOf" srcId="{E448280A-350F-4F8B-8849-CFF90D81F58D}" destId="{2D4A4B72-EA9F-4844-AB06-D92EAC1CB8A6}" srcOrd="1" destOrd="0" presId="urn:microsoft.com/office/officeart/2005/8/layout/bProcess4"/>
    <dgm:cxn modelId="{F2EBCBB3-0D20-4F75-B0F3-F9AC43787A54}" type="presParOf" srcId="{E448280A-350F-4F8B-8849-CFF90D81F58D}" destId="{E6D1E358-A37E-46E1-BE36-743DA24873AC}" srcOrd="2" destOrd="0" presId="urn:microsoft.com/office/officeart/2005/8/layout/bProcess4"/>
    <dgm:cxn modelId="{BE9D5C7C-6F46-46E2-AE88-6AE465874A8C}" type="presParOf" srcId="{E6D1E358-A37E-46E1-BE36-743DA24873AC}" destId="{71BC9FBB-14DB-4C89-AEC7-5CB7E5860105}" srcOrd="0" destOrd="0" presId="urn:microsoft.com/office/officeart/2005/8/layout/bProcess4"/>
    <dgm:cxn modelId="{88775985-EB30-4004-9FFD-7E4D100D4CC4}" type="presParOf" srcId="{E6D1E358-A37E-46E1-BE36-743DA24873AC}" destId="{4676C675-39DC-4A4E-8662-501B5F11FE1F}" srcOrd="1" destOrd="0" presId="urn:microsoft.com/office/officeart/2005/8/layout/bProcess4"/>
    <dgm:cxn modelId="{78E7CF35-688A-42EE-B497-BFB1A97D8178}" type="presParOf" srcId="{E448280A-350F-4F8B-8849-CFF90D81F58D}" destId="{FA564E82-D772-4A16-B53E-C598AA17EF03}" srcOrd="3" destOrd="0" presId="urn:microsoft.com/office/officeart/2005/8/layout/bProcess4"/>
    <dgm:cxn modelId="{5D603E88-AF94-401D-9490-4E49C60ACE16}" type="presParOf" srcId="{E448280A-350F-4F8B-8849-CFF90D81F58D}" destId="{5FA22959-BA08-4397-80AB-B676C8BC63AA}" srcOrd="4" destOrd="0" presId="urn:microsoft.com/office/officeart/2005/8/layout/bProcess4"/>
    <dgm:cxn modelId="{33BF6D6C-F176-41B7-9D55-5C06E90ADD6C}" type="presParOf" srcId="{5FA22959-BA08-4397-80AB-B676C8BC63AA}" destId="{536DC7D5-0246-4EF8-BF08-12405EFF0858}" srcOrd="0" destOrd="0" presId="urn:microsoft.com/office/officeart/2005/8/layout/bProcess4"/>
    <dgm:cxn modelId="{414F52F5-2FB1-44FE-B12E-E7E2CADA9B6F}" type="presParOf" srcId="{5FA22959-BA08-4397-80AB-B676C8BC63AA}" destId="{DAC0A359-E211-4785-BB0B-EAB8F611592D}" srcOrd="1" destOrd="0" presId="urn:microsoft.com/office/officeart/2005/8/layout/bProcess4"/>
    <dgm:cxn modelId="{ED13A4F2-4EA6-4EF0-A65E-A72D93CCE03F}" type="presParOf" srcId="{E448280A-350F-4F8B-8849-CFF90D81F58D}" destId="{99B2699D-8465-47D6-BB2B-6D21C327C175}" srcOrd="5" destOrd="0" presId="urn:microsoft.com/office/officeart/2005/8/layout/bProcess4"/>
    <dgm:cxn modelId="{7694C2DF-4336-4AC5-A27C-FA542C889624}" type="presParOf" srcId="{E448280A-350F-4F8B-8849-CFF90D81F58D}" destId="{FD52FDFD-6BF7-4939-949D-7CE179807F56}" srcOrd="6" destOrd="0" presId="urn:microsoft.com/office/officeart/2005/8/layout/bProcess4"/>
    <dgm:cxn modelId="{2721FAA3-8E7B-41C3-B65D-BDDC57E2B383}" type="presParOf" srcId="{FD52FDFD-6BF7-4939-949D-7CE179807F56}" destId="{A598274F-D634-4AB3-BCDC-6BD8876D601A}" srcOrd="0" destOrd="0" presId="urn:microsoft.com/office/officeart/2005/8/layout/bProcess4"/>
    <dgm:cxn modelId="{7AF21653-E496-4340-97EA-5B2E31C6E121}" type="presParOf" srcId="{FD52FDFD-6BF7-4939-949D-7CE179807F56}" destId="{0A35F85B-37BD-45A6-8ABE-A1F79DBA86FF}" srcOrd="1" destOrd="0" presId="urn:microsoft.com/office/officeart/2005/8/layout/bProcess4"/>
    <dgm:cxn modelId="{6499DDCE-BA8F-451C-AE44-F5BA2A649F83}" type="presParOf" srcId="{E448280A-350F-4F8B-8849-CFF90D81F58D}" destId="{2DE271C1-0E3C-4443-812A-7FAEBC82EF54}" srcOrd="7" destOrd="0" presId="urn:microsoft.com/office/officeart/2005/8/layout/bProcess4"/>
    <dgm:cxn modelId="{FD802707-5BEE-493E-B774-1E12A0F45301}" type="presParOf" srcId="{E448280A-350F-4F8B-8849-CFF90D81F58D}" destId="{263AA4D6-FBCF-48D0-9D10-F3CA15B29B52}" srcOrd="8" destOrd="0" presId="urn:microsoft.com/office/officeart/2005/8/layout/bProcess4"/>
    <dgm:cxn modelId="{48E18058-87CB-4B64-B713-6DDF32691947}" type="presParOf" srcId="{263AA4D6-FBCF-48D0-9D10-F3CA15B29B52}" destId="{AEF39899-6B37-4AA3-854A-164AC0EA52EC}" srcOrd="0" destOrd="0" presId="urn:microsoft.com/office/officeart/2005/8/layout/bProcess4"/>
    <dgm:cxn modelId="{1ADFF9B3-409A-4F86-9ACF-A04D106999C6}" type="presParOf" srcId="{263AA4D6-FBCF-48D0-9D10-F3CA15B29B52}" destId="{45EB8F9A-B054-4703-ADB3-CE0925B62ED7}" srcOrd="1" destOrd="0" presId="urn:microsoft.com/office/officeart/2005/8/layout/bProcess4"/>
    <dgm:cxn modelId="{BA8D8C06-4696-4714-8F19-556B134BEFC2}" type="presParOf" srcId="{E448280A-350F-4F8B-8849-CFF90D81F58D}" destId="{BC3D59B9-C631-46F1-8BF3-72FEA23ABB04}" srcOrd="9" destOrd="0" presId="urn:microsoft.com/office/officeart/2005/8/layout/bProcess4"/>
    <dgm:cxn modelId="{34D608A6-230F-4A0F-9FB8-1A95D6B05FFB}" type="presParOf" srcId="{E448280A-350F-4F8B-8849-CFF90D81F58D}" destId="{21A1BE9F-8962-45F7-AD12-2D7C5E312F80}" srcOrd="10" destOrd="0" presId="urn:microsoft.com/office/officeart/2005/8/layout/bProcess4"/>
    <dgm:cxn modelId="{4204D402-9AF2-4112-96DC-0867A1982599}" type="presParOf" srcId="{21A1BE9F-8962-45F7-AD12-2D7C5E312F80}" destId="{400E23BD-5FD0-48EC-BD51-8CE3C89FB221}" srcOrd="0" destOrd="0" presId="urn:microsoft.com/office/officeart/2005/8/layout/bProcess4"/>
    <dgm:cxn modelId="{21377B75-2EE8-4374-A9F1-80357317A7F9}" type="presParOf" srcId="{21A1BE9F-8962-45F7-AD12-2D7C5E312F80}" destId="{3C1EBF55-FC16-4A76-9CC0-FE0A64D80ACE}" srcOrd="1" destOrd="0" presId="urn:microsoft.com/office/officeart/2005/8/layout/bProcess4"/>
    <dgm:cxn modelId="{778021FF-D5FC-4AF3-BB6E-1E636582171A}" type="presParOf" srcId="{E448280A-350F-4F8B-8849-CFF90D81F58D}" destId="{7CBF7509-937B-4F77-9AB6-A8D68A585337}" srcOrd="11" destOrd="0" presId="urn:microsoft.com/office/officeart/2005/8/layout/bProcess4"/>
    <dgm:cxn modelId="{07C0F95B-E520-4F68-9D51-36E17BB448F1}" type="presParOf" srcId="{E448280A-350F-4F8B-8849-CFF90D81F58D}" destId="{FD45C51A-4D0A-42D3-BFE2-0A9E8F4785A6}" srcOrd="12" destOrd="0" presId="urn:microsoft.com/office/officeart/2005/8/layout/bProcess4"/>
    <dgm:cxn modelId="{4F67134F-AF59-426E-8FA4-58A1B79F293E}" type="presParOf" srcId="{FD45C51A-4D0A-42D3-BFE2-0A9E8F4785A6}" destId="{AC69362D-74CB-442B-BFB5-552479B29139}" srcOrd="0" destOrd="0" presId="urn:microsoft.com/office/officeart/2005/8/layout/bProcess4"/>
    <dgm:cxn modelId="{ED410FB1-BF4F-4201-8123-E955842B7783}" type="presParOf" srcId="{FD45C51A-4D0A-42D3-BFE2-0A9E8F4785A6}" destId="{62C2249E-A6FA-4515-8114-8C0CB23B7C06}" srcOrd="1" destOrd="0" presId="urn:microsoft.com/office/officeart/2005/8/layout/bProcess4"/>
    <dgm:cxn modelId="{83938DEC-5B41-4FC9-9930-CFD8FC9C23A8}" type="presParOf" srcId="{E448280A-350F-4F8B-8849-CFF90D81F58D}" destId="{29154065-E694-448C-BF25-BEE93DADF7D9}" srcOrd="13" destOrd="0" presId="urn:microsoft.com/office/officeart/2005/8/layout/bProcess4"/>
    <dgm:cxn modelId="{A3A936EC-4CA2-4347-A42E-21ACC6C5CF4C}" type="presParOf" srcId="{E448280A-350F-4F8B-8849-CFF90D81F58D}" destId="{658A6BA6-3228-42A4-AB27-235A77D192B7}" srcOrd="14" destOrd="0" presId="urn:microsoft.com/office/officeart/2005/8/layout/bProcess4"/>
    <dgm:cxn modelId="{3938AAA7-6923-46B8-8DD2-38CECF8A6235}" type="presParOf" srcId="{658A6BA6-3228-42A4-AB27-235A77D192B7}" destId="{5C205412-B400-45F6-8975-3D7EB8D5B761}" srcOrd="0" destOrd="0" presId="urn:microsoft.com/office/officeart/2005/8/layout/bProcess4"/>
    <dgm:cxn modelId="{5B37994E-2E36-4FA5-BDEA-BF8544DF1118}" type="presParOf" srcId="{658A6BA6-3228-42A4-AB27-235A77D192B7}" destId="{02D504BD-C5BC-403B-9080-F665DBFDABFD}" srcOrd="1" destOrd="0" presId="urn:microsoft.com/office/officeart/2005/8/layout/bProcess4"/>
    <dgm:cxn modelId="{9077BCCC-C1D0-4BA8-A478-527BA9E26A08}" type="presParOf" srcId="{E448280A-350F-4F8B-8849-CFF90D81F58D}" destId="{8153AF1D-CA6F-4793-915D-A5CF0A70E940}" srcOrd="15" destOrd="0" presId="urn:microsoft.com/office/officeart/2005/8/layout/bProcess4"/>
    <dgm:cxn modelId="{0431BFCB-7B44-4ACD-B0AE-2B7A6BDFE4EC}" type="presParOf" srcId="{E448280A-350F-4F8B-8849-CFF90D81F58D}" destId="{554A5FB3-CF87-442E-9ACD-4CA6D09F0B15}" srcOrd="16" destOrd="0" presId="urn:microsoft.com/office/officeart/2005/8/layout/bProcess4"/>
    <dgm:cxn modelId="{63992846-E4A5-4BC8-AB44-75D22F862110}" type="presParOf" srcId="{554A5FB3-CF87-442E-9ACD-4CA6D09F0B15}" destId="{AF5569CB-665F-4E42-960C-FEB7A3A57C0A}" srcOrd="0" destOrd="0" presId="urn:microsoft.com/office/officeart/2005/8/layout/bProcess4"/>
    <dgm:cxn modelId="{6FB1F2EB-6489-4495-991F-A801470DE7BA}" type="presParOf" srcId="{554A5FB3-CF87-442E-9ACD-4CA6D09F0B15}" destId="{E90D131B-C9A5-4477-A219-F230E2E956E1}" srcOrd="1" destOrd="0" presId="urn:microsoft.com/office/officeart/2005/8/layout/bProcess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EE88D-37BE-492F-A19E-A2C04A9983C3}">
      <dsp:nvSpPr>
        <dsp:cNvPr id="0" name=""/>
        <dsp:cNvSpPr/>
      </dsp:nvSpPr>
      <dsp:spPr>
        <a:xfrm>
          <a:off x="4496201" y="1944564"/>
          <a:ext cx="2471625" cy="2138056"/>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effectLst>
                <a:outerShdw blurRad="38100" dist="38100" dir="2700000" algn="tl">
                  <a:srgbClr val="000000">
                    <a:alpha val="43137"/>
                  </a:srgbClr>
                </a:outerShdw>
              </a:effectLst>
              <a:latin typeface="Snap ITC" panose="04040A07060A02020202" pitchFamily="82" charset="0"/>
            </a:rPr>
            <a:t>TOWN              PLANNING</a:t>
          </a:r>
          <a:endParaRPr lang="en-IN" sz="2400" kern="1200" dirty="0">
            <a:effectLst>
              <a:outerShdw blurRad="38100" dist="38100" dir="2700000" algn="tl">
                <a:srgbClr val="000000">
                  <a:alpha val="43137"/>
                </a:srgbClr>
              </a:outerShdw>
            </a:effectLst>
            <a:latin typeface="Snap ITC" panose="04040A07060A02020202" pitchFamily="82" charset="0"/>
          </a:endParaRPr>
        </a:p>
      </dsp:txBody>
      <dsp:txXfrm>
        <a:off x="4905784" y="2298870"/>
        <a:ext cx="1652459" cy="1429444"/>
      </dsp:txXfrm>
    </dsp:sp>
    <dsp:sp modelId="{5FC35A2F-92C9-4373-A6AB-A8A6ADAF90B2}">
      <dsp:nvSpPr>
        <dsp:cNvPr id="0" name=""/>
        <dsp:cNvSpPr/>
      </dsp:nvSpPr>
      <dsp:spPr>
        <a:xfrm>
          <a:off x="6043914" y="921648"/>
          <a:ext cx="932537" cy="803504"/>
        </a:xfrm>
        <a:prstGeom prst="hexagon">
          <a:avLst>
            <a:gd name="adj" fmla="val 28900"/>
            <a:gd name="vf" fmla="val 115470"/>
          </a:avLst>
        </a:prstGeom>
        <a:gradFill rotWithShape="0">
          <a:gsLst>
            <a:gs pos="0">
              <a:schemeClr val="accent1">
                <a:tint val="40000"/>
                <a:hueOff val="0"/>
                <a:satOff val="0"/>
                <a:lumOff val="0"/>
                <a:alphaOff val="0"/>
                <a:tint val="96000"/>
                <a:lumMod val="104000"/>
              </a:schemeClr>
            </a:gs>
            <a:gs pos="100000">
              <a:schemeClr val="accent1">
                <a:tint val="40000"/>
                <a:hueOff val="0"/>
                <a:satOff val="0"/>
                <a:lumOff val="0"/>
                <a:alphaOff val="0"/>
                <a:shade val="98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602B81E-6944-4A43-A816-2B2E0A6A6CA8}">
      <dsp:nvSpPr>
        <dsp:cNvPr id="0" name=""/>
        <dsp:cNvSpPr/>
      </dsp:nvSpPr>
      <dsp:spPr>
        <a:xfrm>
          <a:off x="4723874" y="0"/>
          <a:ext cx="2025479" cy="1752277"/>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Wide streets oriented to the cardinal directions</a:t>
          </a:r>
          <a:endParaRPr lang="en-IN" sz="2400" b="1" kern="1200" dirty="0">
            <a:latin typeface="Vivaldi" panose="03020602050506090804" pitchFamily="66" charset="0"/>
          </a:endParaRPr>
        </a:p>
      </dsp:txBody>
      <dsp:txXfrm>
        <a:off x="5059539" y="290390"/>
        <a:ext cx="1354149" cy="1171497"/>
      </dsp:txXfrm>
    </dsp:sp>
    <dsp:sp modelId="{3B5EFBD4-7083-47BE-BA3D-8020D7A1FD82}">
      <dsp:nvSpPr>
        <dsp:cNvPr id="0" name=""/>
        <dsp:cNvSpPr/>
      </dsp:nvSpPr>
      <dsp:spPr>
        <a:xfrm>
          <a:off x="7132257" y="2423773"/>
          <a:ext cx="932537" cy="803504"/>
        </a:xfrm>
        <a:prstGeom prst="hexagon">
          <a:avLst>
            <a:gd name="adj" fmla="val 28900"/>
            <a:gd name="vf" fmla="val 115470"/>
          </a:avLst>
        </a:prstGeom>
        <a:gradFill rotWithShape="0">
          <a:gsLst>
            <a:gs pos="0">
              <a:schemeClr val="accent1">
                <a:tint val="40000"/>
                <a:hueOff val="0"/>
                <a:satOff val="0"/>
                <a:lumOff val="0"/>
                <a:alphaOff val="0"/>
                <a:tint val="96000"/>
                <a:lumMod val="104000"/>
              </a:schemeClr>
            </a:gs>
            <a:gs pos="100000">
              <a:schemeClr val="accent1">
                <a:tint val="40000"/>
                <a:hueOff val="0"/>
                <a:satOff val="0"/>
                <a:lumOff val="0"/>
                <a:alphaOff val="0"/>
                <a:shade val="98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DB069EF2-7A75-4632-87D3-DD065B56637D}">
      <dsp:nvSpPr>
        <dsp:cNvPr id="0" name=""/>
        <dsp:cNvSpPr/>
      </dsp:nvSpPr>
      <dsp:spPr>
        <a:xfrm>
          <a:off x="6581474" y="1077768"/>
          <a:ext cx="2025479" cy="1752277"/>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Upper town </a:t>
          </a:r>
        </a:p>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Lower town</a:t>
          </a:r>
          <a:endParaRPr lang="en-IN" sz="2400" b="1" kern="1200" dirty="0">
            <a:latin typeface="Vivaldi" panose="03020602050506090804" pitchFamily="66" charset="0"/>
          </a:endParaRPr>
        </a:p>
      </dsp:txBody>
      <dsp:txXfrm>
        <a:off x="6917139" y="1368158"/>
        <a:ext cx="1354149" cy="1171497"/>
      </dsp:txXfrm>
    </dsp:sp>
    <dsp:sp modelId="{55BDF094-B420-440E-A7FE-B5606202CE55}">
      <dsp:nvSpPr>
        <dsp:cNvPr id="0" name=""/>
        <dsp:cNvSpPr/>
      </dsp:nvSpPr>
      <dsp:spPr>
        <a:xfrm>
          <a:off x="6376224" y="4119390"/>
          <a:ext cx="932537" cy="803504"/>
        </a:xfrm>
        <a:prstGeom prst="hexagon">
          <a:avLst>
            <a:gd name="adj" fmla="val 28900"/>
            <a:gd name="vf" fmla="val 115470"/>
          </a:avLst>
        </a:prstGeom>
        <a:gradFill rotWithShape="0">
          <a:gsLst>
            <a:gs pos="0">
              <a:schemeClr val="accent1">
                <a:tint val="40000"/>
                <a:hueOff val="0"/>
                <a:satOff val="0"/>
                <a:lumOff val="0"/>
                <a:alphaOff val="0"/>
                <a:tint val="96000"/>
                <a:lumMod val="104000"/>
              </a:schemeClr>
            </a:gs>
            <a:gs pos="100000">
              <a:schemeClr val="accent1">
                <a:tint val="40000"/>
                <a:hueOff val="0"/>
                <a:satOff val="0"/>
                <a:lumOff val="0"/>
                <a:alphaOff val="0"/>
                <a:shade val="98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C7AE85D1-FE67-4591-BF15-B89445CD4CCF}">
      <dsp:nvSpPr>
        <dsp:cNvPr id="0" name=""/>
        <dsp:cNvSpPr/>
      </dsp:nvSpPr>
      <dsp:spPr>
        <a:xfrm>
          <a:off x="6581474" y="3196535"/>
          <a:ext cx="2025479" cy="1752277"/>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Some large buildings had different purposes </a:t>
          </a:r>
          <a:endParaRPr lang="en-IN" sz="2400" b="1" kern="1200" dirty="0">
            <a:latin typeface="Vivaldi" panose="03020602050506090804" pitchFamily="66" charset="0"/>
          </a:endParaRPr>
        </a:p>
      </dsp:txBody>
      <dsp:txXfrm>
        <a:off x="6917139" y="3486925"/>
        <a:ext cx="1354149" cy="1171497"/>
      </dsp:txXfrm>
    </dsp:sp>
    <dsp:sp modelId="{873E60BE-59C9-4E77-83F7-BE9A73629948}">
      <dsp:nvSpPr>
        <dsp:cNvPr id="0" name=""/>
        <dsp:cNvSpPr/>
      </dsp:nvSpPr>
      <dsp:spPr>
        <a:xfrm>
          <a:off x="4500801" y="4295401"/>
          <a:ext cx="932537" cy="803504"/>
        </a:xfrm>
        <a:prstGeom prst="hexagon">
          <a:avLst>
            <a:gd name="adj" fmla="val 28900"/>
            <a:gd name="vf" fmla="val 115470"/>
          </a:avLst>
        </a:prstGeom>
        <a:gradFill rotWithShape="0">
          <a:gsLst>
            <a:gs pos="0">
              <a:schemeClr val="accent1">
                <a:tint val="40000"/>
                <a:hueOff val="0"/>
                <a:satOff val="0"/>
                <a:lumOff val="0"/>
                <a:alphaOff val="0"/>
                <a:tint val="96000"/>
                <a:lumMod val="104000"/>
              </a:schemeClr>
            </a:gs>
            <a:gs pos="100000">
              <a:schemeClr val="accent1">
                <a:tint val="40000"/>
                <a:hueOff val="0"/>
                <a:satOff val="0"/>
                <a:lumOff val="0"/>
                <a:alphaOff val="0"/>
                <a:shade val="98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B67FD5C-893F-47B8-A486-CC979CA40320}">
      <dsp:nvSpPr>
        <dsp:cNvPr id="0" name=""/>
        <dsp:cNvSpPr/>
      </dsp:nvSpPr>
      <dsp:spPr>
        <a:xfrm>
          <a:off x="4723874" y="4275510"/>
          <a:ext cx="2025479" cy="1752277"/>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Houses lined  along the streets</a:t>
          </a:r>
          <a:endParaRPr lang="en-IN" sz="2400" b="1" kern="1200" dirty="0">
            <a:latin typeface="Vivaldi" panose="03020602050506090804" pitchFamily="66" charset="0"/>
          </a:endParaRPr>
        </a:p>
      </dsp:txBody>
      <dsp:txXfrm>
        <a:off x="5059539" y="4565900"/>
        <a:ext cx="1354149" cy="1171497"/>
      </dsp:txXfrm>
    </dsp:sp>
    <dsp:sp modelId="{21B9692B-6298-496B-81FC-D6B04ECFB078}">
      <dsp:nvSpPr>
        <dsp:cNvPr id="0" name=""/>
        <dsp:cNvSpPr/>
      </dsp:nvSpPr>
      <dsp:spPr>
        <a:xfrm>
          <a:off x="3394634" y="2793879"/>
          <a:ext cx="932537" cy="803504"/>
        </a:xfrm>
        <a:prstGeom prst="hexagon">
          <a:avLst>
            <a:gd name="adj" fmla="val 28900"/>
            <a:gd name="vf" fmla="val 115470"/>
          </a:avLst>
        </a:prstGeom>
        <a:gradFill rotWithShape="0">
          <a:gsLst>
            <a:gs pos="0">
              <a:schemeClr val="accent1">
                <a:tint val="40000"/>
                <a:hueOff val="0"/>
                <a:satOff val="0"/>
                <a:lumOff val="0"/>
                <a:alphaOff val="0"/>
                <a:tint val="96000"/>
                <a:lumMod val="104000"/>
              </a:schemeClr>
            </a:gs>
            <a:gs pos="100000">
              <a:schemeClr val="accent1">
                <a:tint val="40000"/>
                <a:hueOff val="0"/>
                <a:satOff val="0"/>
                <a:lumOff val="0"/>
                <a:alphaOff val="0"/>
                <a:shade val="98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E75758E0-FFAE-481B-AD34-82AD4EE6A5A5}">
      <dsp:nvSpPr>
        <dsp:cNvPr id="0" name=""/>
        <dsp:cNvSpPr/>
      </dsp:nvSpPr>
      <dsp:spPr>
        <a:xfrm>
          <a:off x="2857649" y="3197741"/>
          <a:ext cx="2025479" cy="1752277"/>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Cities seemed to be surrounded by fortifications</a:t>
          </a:r>
          <a:endParaRPr lang="en-IN" sz="2400" b="1" kern="1200" dirty="0">
            <a:latin typeface="Vivaldi" panose="03020602050506090804" pitchFamily="66" charset="0"/>
          </a:endParaRPr>
        </a:p>
      </dsp:txBody>
      <dsp:txXfrm>
        <a:off x="3193314" y="3488131"/>
        <a:ext cx="1354149" cy="1171497"/>
      </dsp:txXfrm>
    </dsp:sp>
    <dsp:sp modelId="{4D32EC8D-5D4E-4D45-8D41-7495D87B88EA}">
      <dsp:nvSpPr>
        <dsp:cNvPr id="0" name=""/>
        <dsp:cNvSpPr/>
      </dsp:nvSpPr>
      <dsp:spPr>
        <a:xfrm>
          <a:off x="2857649" y="1075357"/>
          <a:ext cx="2025479" cy="1752277"/>
        </a:xfrm>
        <a:prstGeom prst="hexagon">
          <a:avLst>
            <a:gd name="adj" fmla="val 28570"/>
            <a:gd name="vf" fmla="val 11547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Streets cut at right angles</a:t>
          </a:r>
          <a:endParaRPr lang="en-IN" sz="2400" b="1" kern="1200" dirty="0">
            <a:latin typeface="Vivaldi" panose="03020602050506090804" pitchFamily="66" charset="0"/>
          </a:endParaRPr>
        </a:p>
      </dsp:txBody>
      <dsp:txXfrm>
        <a:off x="3193314" y="1365747"/>
        <a:ext cx="1354149" cy="11714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FEFAD4-DD16-493A-A761-EFA0CF3743A1}">
      <dsp:nvSpPr>
        <dsp:cNvPr id="0" name=""/>
        <dsp:cNvSpPr/>
      </dsp:nvSpPr>
      <dsp:spPr>
        <a:xfrm>
          <a:off x="7329524" y="416131"/>
          <a:ext cx="3745028" cy="2365453"/>
        </a:xfrm>
        <a:prstGeom prst="rect">
          <a:avLst/>
        </a:prstGeom>
        <a:blipFill rotWithShape="1">
          <a:blip xmlns:r="http://schemas.openxmlformats.org/officeDocument/2006/relationships" r:embed="rId1">
            <a:alphaModFix/>
            <a:extLst>
              <a:ext uri="{28A0092B-C50C-407E-A947-70E740481C1C}">
                <a14:useLocalDpi xmlns:a14="http://schemas.microsoft.com/office/drawing/2010/main" val="0"/>
              </a:ext>
            </a:extLst>
          </a:blip>
          <a:srcRect/>
          <a:stretch>
            <a:fillRect t="-4000" b="-4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232D45BB-4528-4BB4-B2A1-4DE760ED0105}">
      <dsp:nvSpPr>
        <dsp:cNvPr id="0" name=""/>
        <dsp:cNvSpPr/>
      </dsp:nvSpPr>
      <dsp:spPr>
        <a:xfrm>
          <a:off x="511580" y="408907"/>
          <a:ext cx="3730045" cy="2551604"/>
        </a:xfrm>
        <a:prstGeom prst="rect">
          <a:avLst/>
        </a:prstGeom>
        <a:blipFill rotWithShape="1">
          <a:blip xmlns:r="http://schemas.openxmlformats.org/officeDocument/2006/relationships" r:embed="rId2">
            <a:alphaModFix/>
            <a:extLst>
              <a:ext uri="{BEBA8EAE-BF5A-486C-A8C5-ECC9F3942E4B}">
                <a14:imgProps xmlns:a14="http://schemas.microsoft.com/office/drawing/2010/main">
                  <a14:imgLayer r:embed="rId3">
                    <a14:imgEffect>
                      <a14:artisticPencilGrayscale/>
                    </a14:imgEffect>
                  </a14:imgLayer>
                </a14:imgProps>
              </a:ext>
              <a:ext uri="{28A0092B-C50C-407E-A947-70E740481C1C}">
                <a14:useLocalDpi xmlns:a14="http://schemas.microsoft.com/office/drawing/2010/main" val="0"/>
              </a:ext>
            </a:extLst>
          </a:blip>
          <a:srcRect/>
          <a:stretch>
            <a:fillRect t="-2000" b="-2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1F0CD0EF-1967-49C5-ACB6-EC56443BE8D7}">
      <dsp:nvSpPr>
        <dsp:cNvPr id="0" name=""/>
        <dsp:cNvSpPr/>
      </dsp:nvSpPr>
      <dsp:spPr>
        <a:xfrm>
          <a:off x="3992946" y="1887801"/>
          <a:ext cx="3470600" cy="2312585"/>
        </a:xfrm>
        <a:prstGeom prst="rect">
          <a:avLst/>
        </a:prstGeom>
        <a:blipFill rotWithShape="1">
          <a:blip xmlns:r="http://schemas.openxmlformats.org/officeDocument/2006/relationships" r:embed="rId4">
            <a:alphaModFix/>
            <a:extLst>
              <a:ext uri="{28A0092B-C50C-407E-A947-70E740481C1C}">
                <a14:useLocalDpi xmlns:a14="http://schemas.microsoft.com/office/drawing/2010/main" val="0"/>
              </a:ext>
            </a:extLst>
          </a:blip>
          <a:srcRect/>
          <a:stretch>
            <a:fillRect t="-2000" b="-2000"/>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E522A4B3-B395-47E9-8F5A-E9B0F7B3F8BC}">
      <dsp:nvSpPr>
        <dsp:cNvPr id="0" name=""/>
        <dsp:cNvSpPr/>
      </dsp:nvSpPr>
      <dsp:spPr>
        <a:xfrm>
          <a:off x="568697" y="2960145"/>
          <a:ext cx="2020555" cy="213860"/>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0" rIns="57150" bIns="0" numCol="1" spcCol="1270" anchor="b" anchorCtr="0">
          <a:noAutofit/>
        </a:bodyPr>
        <a:lstStyle/>
        <a:p>
          <a:pPr marL="0" lvl="0" indent="0" algn="l" defTabSz="666750">
            <a:lnSpc>
              <a:spcPct val="90000"/>
            </a:lnSpc>
            <a:spcBef>
              <a:spcPct val="0"/>
            </a:spcBef>
            <a:spcAft>
              <a:spcPct val="35000"/>
            </a:spcAft>
            <a:buNone/>
          </a:pPr>
          <a:r>
            <a:rPr lang="en-US" sz="1500" kern="1200" dirty="0"/>
            <a:t>Reservoir</a:t>
          </a:r>
          <a:endParaRPr lang="en-IN" sz="1500" kern="1200" dirty="0"/>
        </a:p>
      </dsp:txBody>
      <dsp:txXfrm>
        <a:off x="568697" y="2960145"/>
        <a:ext cx="2020555" cy="213860"/>
      </dsp:txXfrm>
    </dsp:sp>
    <dsp:sp modelId="{35301902-0BD5-4123-BF79-8C13857A30F8}">
      <dsp:nvSpPr>
        <dsp:cNvPr id="0" name=""/>
        <dsp:cNvSpPr/>
      </dsp:nvSpPr>
      <dsp:spPr>
        <a:xfrm>
          <a:off x="568697" y="1879000"/>
          <a:ext cx="2024046" cy="1300414"/>
        </a:xfrm>
        <a:prstGeom prst="rect">
          <a:avLst/>
        </a:prstGeom>
        <a:noFill/>
        <a:ln w="15875" cap="rnd"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0D52946-1242-4B16-BBAF-E5F18BE1291E}">
      <dsp:nvSpPr>
        <dsp:cNvPr id="0" name=""/>
        <dsp:cNvSpPr/>
      </dsp:nvSpPr>
      <dsp:spPr>
        <a:xfrm>
          <a:off x="4533472" y="2960145"/>
          <a:ext cx="2020555" cy="213860"/>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0" rIns="57150" bIns="0" numCol="1" spcCol="1270" anchor="b" anchorCtr="0">
          <a:noAutofit/>
        </a:bodyPr>
        <a:lstStyle/>
        <a:p>
          <a:pPr marL="0" lvl="0" indent="0" algn="l" defTabSz="666750">
            <a:lnSpc>
              <a:spcPct val="90000"/>
            </a:lnSpc>
            <a:spcBef>
              <a:spcPct val="0"/>
            </a:spcBef>
            <a:spcAft>
              <a:spcPct val="35000"/>
            </a:spcAft>
            <a:buNone/>
          </a:pPr>
          <a:r>
            <a:rPr lang="en-US" sz="1500" kern="1200" dirty="0"/>
            <a:t>Reservoir</a:t>
          </a:r>
          <a:endParaRPr lang="en-IN" sz="1500" kern="1200" dirty="0"/>
        </a:p>
      </dsp:txBody>
      <dsp:txXfrm>
        <a:off x="4533472" y="2960145"/>
        <a:ext cx="2020555" cy="213860"/>
      </dsp:txXfrm>
    </dsp:sp>
    <dsp:sp modelId="{BF00DCB9-952D-4860-A821-8CD58ABDAAEE}">
      <dsp:nvSpPr>
        <dsp:cNvPr id="0" name=""/>
        <dsp:cNvSpPr/>
      </dsp:nvSpPr>
      <dsp:spPr>
        <a:xfrm>
          <a:off x="4533472" y="1879000"/>
          <a:ext cx="2024046" cy="1300414"/>
        </a:xfrm>
        <a:prstGeom prst="rect">
          <a:avLst/>
        </a:prstGeom>
        <a:noFill/>
        <a:ln w="15875" cap="rnd"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41AC3F-44CA-4356-85DB-9E2EFD8EE6F1}">
      <dsp:nvSpPr>
        <dsp:cNvPr id="0" name=""/>
        <dsp:cNvSpPr/>
      </dsp:nvSpPr>
      <dsp:spPr>
        <a:xfrm>
          <a:off x="8635461" y="2960145"/>
          <a:ext cx="2020555" cy="213860"/>
        </a:xfrm>
        <a:prstGeom prst="rect">
          <a:avLst/>
        </a:prstGeom>
        <a:noFill/>
        <a:ln w="9525" cap="rnd"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7150" tIns="0" rIns="57150" bIns="0" numCol="1" spcCol="1270" anchor="b" anchorCtr="0">
          <a:noAutofit/>
        </a:bodyPr>
        <a:lstStyle/>
        <a:p>
          <a:pPr marL="0" lvl="0" indent="0" algn="l" defTabSz="666750">
            <a:lnSpc>
              <a:spcPct val="90000"/>
            </a:lnSpc>
            <a:spcBef>
              <a:spcPct val="0"/>
            </a:spcBef>
            <a:spcAft>
              <a:spcPct val="35000"/>
            </a:spcAft>
            <a:buNone/>
          </a:pPr>
          <a:r>
            <a:rPr lang="en-US" sz="1500" kern="1200" dirty="0"/>
            <a:t>Well</a:t>
          </a:r>
          <a:endParaRPr lang="en-IN" sz="1500" kern="1200" dirty="0"/>
        </a:p>
      </dsp:txBody>
      <dsp:txXfrm>
        <a:off x="8635461" y="2960145"/>
        <a:ext cx="2020555" cy="213860"/>
      </dsp:txXfrm>
    </dsp:sp>
    <dsp:sp modelId="{1DA526D1-78F4-4694-82A1-C42B5A7F12FA}">
      <dsp:nvSpPr>
        <dsp:cNvPr id="0" name=""/>
        <dsp:cNvSpPr/>
      </dsp:nvSpPr>
      <dsp:spPr>
        <a:xfrm>
          <a:off x="8635461" y="1879000"/>
          <a:ext cx="2024046" cy="1300414"/>
        </a:xfrm>
        <a:prstGeom prst="rect">
          <a:avLst/>
        </a:prstGeom>
        <a:noFill/>
        <a:ln w="15875" cap="rnd"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174504-02DA-4E1A-8CEA-AD9A59924ED9}">
      <dsp:nvSpPr>
        <dsp:cNvPr id="0" name=""/>
        <dsp:cNvSpPr/>
      </dsp:nvSpPr>
      <dsp:spPr>
        <a:xfrm>
          <a:off x="1813357" y="437766"/>
          <a:ext cx="3609885" cy="2601725"/>
        </a:xfrm>
        <a:prstGeom prst="rect">
          <a:avLst/>
        </a:prstGeom>
        <a:blipFill>
          <a:blip xmlns:r="http://schemas.openxmlformats.org/officeDocument/2006/relationships" r:embed="rId1">
            <a:alphaModFix/>
          </a:blip>
          <a:srcRect/>
          <a:stretch>
            <a:fillRect t="-1000" b="-1000"/>
          </a:stretch>
        </a:blipFill>
        <a:ln>
          <a:noFill/>
        </a:ln>
        <a:effectLst>
          <a:outerShdw blurRad="38100" dist="25400" dir="5400000" rotWithShape="0">
            <a:srgbClr val="000000">
              <a:alpha val="25000"/>
            </a:srgbClr>
          </a:outerShdw>
        </a:effectLst>
        <a:scene3d>
          <a:camera prst="orthographicFront"/>
          <a:lightRig rig="flat" dir="t"/>
        </a:scene3d>
        <a:sp3d z="-190500" prstMaterial="plastic">
          <a:bevelT w="88900" h="88900" prst="softRound"/>
          <a:bevelB w="88900" h="31750" prst="angle"/>
        </a:sp3d>
      </dsp:spPr>
      <dsp:style>
        <a:lnRef idx="0">
          <a:scrgbClr r="0" g="0" b="0"/>
        </a:lnRef>
        <a:fillRef idx="3">
          <a:scrgbClr r="0" g="0" b="0"/>
        </a:fillRef>
        <a:effectRef idx="2">
          <a:scrgbClr r="0" g="0" b="0"/>
        </a:effectRef>
        <a:fontRef idx="minor"/>
      </dsp:style>
    </dsp:sp>
    <dsp:sp modelId="{B2736FCA-CA18-4910-8A64-3293C0FFEE4B}">
      <dsp:nvSpPr>
        <dsp:cNvPr id="0" name=""/>
        <dsp:cNvSpPr/>
      </dsp:nvSpPr>
      <dsp:spPr>
        <a:xfrm>
          <a:off x="674647" y="1759246"/>
          <a:ext cx="2722199" cy="1874778"/>
        </a:xfrm>
        <a:prstGeom prst="rect">
          <a:avLst/>
        </a:prstGeom>
        <a:gradFill rotWithShape="0">
          <a:gsLst>
            <a:gs pos="0">
              <a:schemeClr val="accent1">
                <a:alpha val="90000"/>
                <a:hueOff val="0"/>
                <a:satOff val="0"/>
                <a:lumOff val="0"/>
                <a:alphaOff val="0"/>
                <a:tint val="96000"/>
                <a:lumMod val="104000"/>
              </a:schemeClr>
            </a:gs>
            <a:gs pos="100000">
              <a:schemeClr val="accent1">
                <a:alpha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2"/>
              </a:solidFill>
              <a:latin typeface="Vivaldi" panose="03020602050506090804" pitchFamily="66" charset="0"/>
            </a:rPr>
            <a:t>Much more importance on water-management &amp; cleanliness</a:t>
          </a:r>
          <a:endParaRPr lang="en-IN" sz="2400" kern="1200" dirty="0">
            <a:solidFill>
              <a:schemeClr val="tx2"/>
            </a:solidFill>
          </a:endParaRPr>
        </a:p>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Separate areas of bathing in their homes</a:t>
          </a:r>
          <a:endParaRPr lang="en-IN" sz="2400" kern="1200" dirty="0">
            <a:latin typeface="Vivaldi" panose="03020602050506090804" pitchFamily="66" charset="0"/>
          </a:endParaRPr>
        </a:p>
      </dsp:txBody>
      <dsp:txXfrm>
        <a:off x="674647" y="1759246"/>
        <a:ext cx="2722199" cy="1874778"/>
      </dsp:txXfrm>
    </dsp:sp>
    <dsp:sp modelId="{DB31D313-2009-44EF-8AF7-6901A43915D3}">
      <dsp:nvSpPr>
        <dsp:cNvPr id="0" name=""/>
        <dsp:cNvSpPr/>
      </dsp:nvSpPr>
      <dsp:spPr>
        <a:xfrm>
          <a:off x="7234801" y="367604"/>
          <a:ext cx="4167018" cy="2799869"/>
        </a:xfrm>
        <a:prstGeom prst="rect">
          <a:avLst/>
        </a:prstGeom>
        <a:blipFill>
          <a:blip xmlns:r="http://schemas.openxmlformats.org/officeDocument/2006/relationships" r:embed="rId2"/>
          <a:srcRect/>
          <a:stretch>
            <a:fillRect l="-3000" r="-3000"/>
          </a:stretch>
        </a:blipFill>
        <a:ln>
          <a:noFill/>
        </a:ln>
        <a:effectLst>
          <a:outerShdw blurRad="38100" dist="25400" dir="5400000" rotWithShape="0">
            <a:srgbClr val="000000">
              <a:alpha val="25000"/>
            </a:srgbClr>
          </a:outerShdw>
        </a:effectLst>
        <a:scene3d>
          <a:camera prst="orthographicFront"/>
          <a:lightRig rig="flat" dir="t"/>
        </a:scene3d>
        <a:sp3d z="-190500" prstMaterial="plastic">
          <a:bevelT w="88900" h="88900" prst="relaxedInset"/>
          <a:bevelB w="88900" h="31750" prst="angle"/>
        </a:sp3d>
      </dsp:spPr>
      <dsp:style>
        <a:lnRef idx="0">
          <a:scrgbClr r="0" g="0" b="0"/>
        </a:lnRef>
        <a:fillRef idx="3">
          <a:scrgbClr r="0" g="0" b="0"/>
        </a:fillRef>
        <a:effectRef idx="2">
          <a:scrgbClr r="0" g="0" b="0"/>
        </a:effectRef>
        <a:fontRef idx="minor"/>
      </dsp:style>
    </dsp:sp>
    <dsp:sp modelId="{772B2785-6BA1-4E85-AB0E-956CC9C1669F}">
      <dsp:nvSpPr>
        <dsp:cNvPr id="0" name=""/>
        <dsp:cNvSpPr/>
      </dsp:nvSpPr>
      <dsp:spPr>
        <a:xfrm>
          <a:off x="5504254" y="1523997"/>
          <a:ext cx="3027760" cy="2151136"/>
        </a:xfrm>
        <a:prstGeom prst="rect">
          <a:avLst/>
        </a:prstGeom>
        <a:gradFill rotWithShape="0">
          <a:gsLst>
            <a:gs pos="0">
              <a:schemeClr val="accent1">
                <a:alpha val="90000"/>
                <a:hueOff val="0"/>
                <a:satOff val="0"/>
                <a:lumOff val="0"/>
                <a:alphaOff val="-20000"/>
                <a:tint val="96000"/>
                <a:lumMod val="104000"/>
              </a:schemeClr>
            </a:gs>
            <a:gs pos="100000">
              <a:schemeClr val="accent1">
                <a:alpha val="90000"/>
                <a:hueOff val="0"/>
                <a:satOff val="0"/>
                <a:lumOff val="0"/>
                <a:alphaOff val="-2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2"/>
              </a:solidFill>
              <a:latin typeface="Vivaldi" panose="03020602050506090804" pitchFamily="66" charset="0"/>
            </a:rPr>
            <a:t>All the bathrooms were connected to a large network of drains</a:t>
          </a:r>
          <a:endParaRPr lang="en-IN" sz="2400" kern="1200" dirty="0">
            <a:solidFill>
              <a:schemeClr val="tx2"/>
            </a:solidFill>
          </a:endParaRPr>
        </a:p>
        <a:p>
          <a:pPr marL="0" lvl="0" indent="0" algn="ctr" defTabSz="1066800">
            <a:lnSpc>
              <a:spcPct val="90000"/>
            </a:lnSpc>
            <a:spcBef>
              <a:spcPct val="0"/>
            </a:spcBef>
            <a:spcAft>
              <a:spcPct val="35000"/>
            </a:spcAft>
            <a:buNone/>
          </a:pPr>
          <a:r>
            <a:rPr lang="en-US" sz="2400" b="1" kern="1200" dirty="0">
              <a:latin typeface="Vivaldi" panose="03020602050506090804" pitchFamily="66" charset="0"/>
            </a:rPr>
            <a:t>The drains ran below the streets and took the waste water away</a:t>
          </a:r>
          <a:endParaRPr lang="en-IN" sz="2400" kern="1200" dirty="0">
            <a:latin typeface="Vivaldi" panose="03020602050506090804" pitchFamily="66" charset="0"/>
          </a:endParaRPr>
        </a:p>
      </dsp:txBody>
      <dsp:txXfrm>
        <a:off x="5504254" y="1523997"/>
        <a:ext cx="3027760" cy="2151136"/>
      </dsp:txXfrm>
    </dsp:sp>
    <dsp:sp modelId="{4D6F1EB0-E973-4459-95ED-FD2D21B3C06D}">
      <dsp:nvSpPr>
        <dsp:cNvPr id="0" name=""/>
        <dsp:cNvSpPr/>
      </dsp:nvSpPr>
      <dsp:spPr>
        <a:xfrm>
          <a:off x="4731797" y="3853174"/>
          <a:ext cx="4579557" cy="2414969"/>
        </a:xfrm>
        <a:prstGeom prst="rect">
          <a:avLst/>
        </a:prstGeom>
        <a:blipFill>
          <a:blip xmlns:r="http://schemas.openxmlformats.org/officeDocument/2006/relationships" r:embed="rId3"/>
          <a:srcRect/>
          <a:stretch>
            <a:fillRect t="-21000" b="-21000"/>
          </a:stretch>
        </a:blipFill>
        <a:ln>
          <a:noFill/>
        </a:ln>
        <a:effectLst>
          <a:outerShdw blurRad="38100" dist="25400" dir="5400000" rotWithShape="0">
            <a:srgbClr val="000000">
              <a:alpha val="25000"/>
            </a:srgbClr>
          </a:outerShdw>
        </a:effectLst>
        <a:scene3d>
          <a:camera prst="orthographicFront"/>
          <a:lightRig rig="flat" dir="t"/>
        </a:scene3d>
        <a:sp3d z="-190500" prstMaterial="plastic">
          <a:bevelT w="88900" h="88900" prst="relaxedInset"/>
          <a:bevelB w="88900" h="31750" prst="angle"/>
        </a:sp3d>
      </dsp:spPr>
      <dsp:style>
        <a:lnRef idx="0">
          <a:scrgbClr r="0" g="0" b="0"/>
        </a:lnRef>
        <a:fillRef idx="3">
          <a:scrgbClr r="0" g="0" b="0"/>
        </a:fillRef>
        <a:effectRef idx="2">
          <a:scrgbClr r="0" g="0" b="0"/>
        </a:effectRef>
        <a:fontRef idx="minor"/>
      </dsp:style>
    </dsp:sp>
    <dsp:sp modelId="{B15609C3-632F-448E-BB85-7F1D8DCA0B15}">
      <dsp:nvSpPr>
        <dsp:cNvPr id="0" name=""/>
        <dsp:cNvSpPr/>
      </dsp:nvSpPr>
      <dsp:spPr>
        <a:xfrm>
          <a:off x="1679838" y="4330984"/>
          <a:ext cx="3326174" cy="2183884"/>
        </a:xfrm>
        <a:prstGeom prst="rect">
          <a:avLst/>
        </a:prstGeom>
        <a:gradFill rotWithShape="0">
          <a:gsLst>
            <a:gs pos="0">
              <a:schemeClr val="accent1">
                <a:alpha val="90000"/>
                <a:hueOff val="0"/>
                <a:satOff val="0"/>
                <a:lumOff val="0"/>
                <a:alphaOff val="-40000"/>
                <a:tint val="96000"/>
                <a:lumMod val="104000"/>
              </a:schemeClr>
            </a:gs>
            <a:gs pos="100000">
              <a:schemeClr val="accent1">
                <a:alpha val="90000"/>
                <a:hueOff val="0"/>
                <a:satOff val="0"/>
                <a:lumOff val="0"/>
                <a:alphaOff val="-4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2"/>
              </a:solidFill>
              <a:latin typeface="Vivaldi" panose="03020602050506090804" pitchFamily="66" charset="0"/>
            </a:rPr>
            <a:t>Reservoirs were connected through a large no. underground drains                            </a:t>
          </a:r>
          <a:r>
            <a:rPr lang="en-US" sz="2400" b="1" kern="1200" dirty="0">
              <a:latin typeface="Vivaldi" panose="03020602050506090804" pitchFamily="66" charset="0"/>
            </a:rPr>
            <a:t>The drains made efficient water harvesting and distribution all over the cities</a:t>
          </a:r>
          <a:endParaRPr lang="en-IN" sz="2400" kern="1200" dirty="0">
            <a:latin typeface="Vivaldi" panose="03020602050506090804" pitchFamily="66" charset="0"/>
          </a:endParaRPr>
        </a:p>
      </dsp:txBody>
      <dsp:txXfrm>
        <a:off x="1679838" y="4330984"/>
        <a:ext cx="3326174" cy="21838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F92B71-837A-47F1-A13B-0EC5B3899D33}">
      <dsp:nvSpPr>
        <dsp:cNvPr id="0" name=""/>
        <dsp:cNvSpPr/>
      </dsp:nvSpPr>
      <dsp:spPr>
        <a:xfrm>
          <a:off x="0" y="217819"/>
          <a:ext cx="8462628" cy="1673100"/>
        </a:xfrm>
        <a:prstGeom prst="roundRect">
          <a:avLst/>
        </a:prstGeom>
        <a:gradFill rotWithShape="0">
          <a:gsLst>
            <a:gs pos="0">
              <a:schemeClr val="accent1">
                <a:alpha val="90000"/>
                <a:hueOff val="0"/>
                <a:satOff val="0"/>
                <a:lumOff val="0"/>
                <a:alphaOff val="0"/>
                <a:tint val="96000"/>
                <a:lumMod val="104000"/>
              </a:schemeClr>
            </a:gs>
            <a:gs pos="100000">
              <a:schemeClr val="accent1">
                <a:alpha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latin typeface="Algerian" panose="04020705040A02060702" pitchFamily="82" charset="0"/>
            </a:rPr>
            <a:t>Upper town</a:t>
          </a:r>
          <a:endParaRPr lang="en-IN" sz="6500" kern="1200" dirty="0">
            <a:latin typeface="Algerian" panose="04020705040A02060702" pitchFamily="82" charset="0"/>
          </a:endParaRPr>
        </a:p>
      </dsp:txBody>
      <dsp:txXfrm>
        <a:off x="81674" y="299493"/>
        <a:ext cx="8299280" cy="1509752"/>
      </dsp:txXfrm>
    </dsp:sp>
    <dsp:sp modelId="{89B90ABD-8AF8-4ACC-9895-4D456B4BC928}">
      <dsp:nvSpPr>
        <dsp:cNvPr id="0" name=""/>
        <dsp:cNvSpPr/>
      </dsp:nvSpPr>
      <dsp:spPr>
        <a:xfrm>
          <a:off x="0" y="1890919"/>
          <a:ext cx="8462628" cy="131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88"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kern="1200" dirty="0">
              <a:latin typeface="Magneto" panose="04030805050802020D02" pitchFamily="82" charset="0"/>
            </a:rPr>
            <a:t>It is the place where the local elite(higher layers of society) lived. It is also known as Citadel. It was protected from floods or any kind of outer attacks.</a:t>
          </a:r>
          <a:endParaRPr lang="en-IN" sz="2200" kern="1200" dirty="0">
            <a:latin typeface="Magneto" panose="04030805050802020D02" pitchFamily="82" charset="0"/>
          </a:endParaRPr>
        </a:p>
      </dsp:txBody>
      <dsp:txXfrm>
        <a:off x="0" y="1890919"/>
        <a:ext cx="8462628" cy="1311862"/>
      </dsp:txXfrm>
    </dsp:sp>
    <dsp:sp modelId="{3E997D77-8075-49E5-B173-1EFC458A8E40}">
      <dsp:nvSpPr>
        <dsp:cNvPr id="0" name=""/>
        <dsp:cNvSpPr/>
      </dsp:nvSpPr>
      <dsp:spPr>
        <a:xfrm>
          <a:off x="0" y="3202782"/>
          <a:ext cx="8462628" cy="1673100"/>
        </a:xfrm>
        <a:prstGeom prst="roundRect">
          <a:avLst/>
        </a:prstGeom>
        <a:gradFill rotWithShape="0">
          <a:gsLst>
            <a:gs pos="0">
              <a:schemeClr val="accent1">
                <a:alpha val="90000"/>
                <a:hueOff val="0"/>
                <a:satOff val="0"/>
                <a:lumOff val="0"/>
                <a:alphaOff val="-40000"/>
                <a:tint val="96000"/>
                <a:lumMod val="104000"/>
              </a:schemeClr>
            </a:gs>
            <a:gs pos="100000">
              <a:schemeClr val="accent1">
                <a:alpha val="90000"/>
                <a:hueOff val="0"/>
                <a:satOff val="0"/>
                <a:lumOff val="0"/>
                <a:alphaOff val="-4000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dirty="0">
              <a:latin typeface="Algerian" panose="04020705040A02060702" pitchFamily="82" charset="0"/>
            </a:rPr>
            <a:t>Lower town</a:t>
          </a:r>
          <a:endParaRPr lang="en-IN" sz="6500" kern="1200" dirty="0">
            <a:latin typeface="Algerian" panose="04020705040A02060702" pitchFamily="82" charset="0"/>
          </a:endParaRPr>
        </a:p>
      </dsp:txBody>
      <dsp:txXfrm>
        <a:off x="81674" y="3284456"/>
        <a:ext cx="8299280" cy="1509752"/>
      </dsp:txXfrm>
    </dsp:sp>
    <dsp:sp modelId="{B02A3AFA-D51B-4138-ABBA-53BEA0F497B5}">
      <dsp:nvSpPr>
        <dsp:cNvPr id="0" name=""/>
        <dsp:cNvSpPr/>
      </dsp:nvSpPr>
      <dsp:spPr>
        <a:xfrm>
          <a:off x="0" y="4875882"/>
          <a:ext cx="8462628"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688" tIns="27940" rIns="156464" bIns="27940" numCol="1" spcCol="1270" anchor="t" anchorCtr="0">
          <a:noAutofit/>
        </a:bodyPr>
        <a:lstStyle/>
        <a:p>
          <a:pPr marL="228600" lvl="1" indent="-228600" algn="l" defTabSz="977900">
            <a:lnSpc>
              <a:spcPct val="90000"/>
            </a:lnSpc>
            <a:spcBef>
              <a:spcPct val="0"/>
            </a:spcBef>
            <a:spcAft>
              <a:spcPct val="20000"/>
            </a:spcAft>
            <a:buChar char="•"/>
          </a:pPr>
          <a:r>
            <a:rPr lang="en-US" sz="2200" kern="1200" dirty="0">
              <a:latin typeface="Magneto" panose="04030805050802020D02" pitchFamily="82" charset="0"/>
            </a:rPr>
            <a:t>It</a:t>
          </a:r>
          <a:r>
            <a:rPr lang="en-US" sz="2200" kern="1200" baseline="0" dirty="0">
              <a:latin typeface="Magneto" panose="04030805050802020D02" pitchFamily="82" charset="0"/>
            </a:rPr>
            <a:t> is the place where the common people lived. It was not protected from floods or any kind of outer attacks. </a:t>
          </a:r>
          <a:endParaRPr lang="en-IN" sz="2200" kern="1200" dirty="0">
            <a:latin typeface="Magneto" panose="04030805050802020D02" pitchFamily="82" charset="0"/>
          </a:endParaRPr>
        </a:p>
      </dsp:txBody>
      <dsp:txXfrm>
        <a:off x="0" y="4875882"/>
        <a:ext cx="8462628" cy="1076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D502C-0C59-4F25-8249-C06423AC72DF}">
      <dsp:nvSpPr>
        <dsp:cNvPr id="0" name=""/>
        <dsp:cNvSpPr/>
      </dsp:nvSpPr>
      <dsp:spPr>
        <a:xfrm>
          <a:off x="583828" y="0"/>
          <a:ext cx="5410469" cy="4082041"/>
        </a:xfrm>
        <a:prstGeom prst="rect">
          <a:avLst/>
        </a:prstGeom>
        <a:blipFill>
          <a:blip xmlns:r="http://schemas.openxmlformats.org/officeDocument/2006/relationships" r:embed="rId1"/>
          <a:srcRect/>
          <a:stretch>
            <a:fillRect/>
          </a:stretch>
        </a:blipFill>
        <a:ln>
          <a:noFill/>
        </a:ln>
        <a:effectLst/>
        <a:sp3d z="-152400" prstMaterial="plastic">
          <a:bevelT w="25400" h="25400"/>
          <a:bevelB w="25400" h="25400"/>
        </a:sp3d>
      </dsp:spPr>
      <dsp:style>
        <a:lnRef idx="0">
          <a:scrgbClr r="0" g="0" b="0"/>
        </a:lnRef>
        <a:fillRef idx="1">
          <a:scrgbClr r="0" g="0" b="0"/>
        </a:fillRef>
        <a:effectRef idx="0">
          <a:scrgbClr r="0" g="0" b="0"/>
        </a:effectRef>
        <a:fontRef idx="minor"/>
      </dsp:style>
    </dsp:sp>
    <dsp:sp modelId="{3ABD6511-BDC4-42B0-86D5-EAD092D3633C}">
      <dsp:nvSpPr>
        <dsp:cNvPr id="0" name=""/>
        <dsp:cNvSpPr/>
      </dsp:nvSpPr>
      <dsp:spPr>
        <a:xfrm>
          <a:off x="1307979" y="2924068"/>
          <a:ext cx="4662213" cy="3841653"/>
        </a:xfrm>
        <a:prstGeom prst="rect">
          <a:avLst/>
        </a:prstGeom>
        <a:solidFill>
          <a:schemeClr val="accent1">
            <a:hueOff val="0"/>
            <a:satOff val="0"/>
            <a:lumOff val="0"/>
            <a:alphaOff val="0"/>
          </a:schemeClr>
        </a:solidFill>
        <a:ln>
          <a:noFill/>
        </a:ln>
        <a:effectLst>
          <a:outerShdw blurRad="38100" dist="25400" dir="5400000" rotWithShape="0">
            <a:srgbClr val="000000">
              <a:alpha val="2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5000"/>
            </a:spcAft>
            <a:buNone/>
          </a:pPr>
          <a:r>
            <a:rPr lang="en-US" sz="2000" b="1" u="sng" kern="1200" dirty="0">
              <a:solidFill>
                <a:schemeClr val="tx2"/>
              </a:solidFill>
              <a:latin typeface="Vivaldi" panose="03020602050506090804" pitchFamily="66" charset="0"/>
            </a:rPr>
            <a:t>The Great Bath</a:t>
          </a:r>
        </a:p>
        <a:p>
          <a:pPr marL="0" lvl="0" indent="0" algn="ctr" defTabSz="889000">
            <a:lnSpc>
              <a:spcPct val="90000"/>
            </a:lnSpc>
            <a:spcBef>
              <a:spcPct val="0"/>
            </a:spcBef>
            <a:spcAft>
              <a:spcPct val="5000"/>
            </a:spcAft>
            <a:buNone/>
          </a:pPr>
          <a:r>
            <a:rPr lang="en-US" sz="2000" b="1" u="none" kern="1200" dirty="0">
              <a:solidFill>
                <a:schemeClr val="tx2"/>
              </a:solidFill>
              <a:latin typeface="Vivaldi" panose="03020602050506090804" pitchFamily="66" charset="0"/>
            </a:rPr>
            <a:t>It was a small but elaborate tank which measured about 12 into 7 metres and had waterproofing materials (such as natural bitumen, a form of tar) applied on top of carefully laid out bricks. The tank was surrounded by small rooms, one of which contained a well; there was a drain in one corner of the tank to empty it from time to time and refill it with freshwater. Archaeologists have proposed several possible reasons of the purpose of this structure ---- a public tank; a bath for the royal family; or a tank used for religious rituals. The first reason is ruled out because in Mohenjo-Daro most houses had individual bathrooms.</a:t>
          </a:r>
        </a:p>
      </dsp:txBody>
      <dsp:txXfrm>
        <a:off x="1307979" y="2924068"/>
        <a:ext cx="4662213" cy="3841653"/>
      </dsp:txXfrm>
    </dsp:sp>
    <dsp:sp modelId="{C68AEC2D-86D8-46A0-930E-83EA16288F51}">
      <dsp:nvSpPr>
        <dsp:cNvPr id="0" name=""/>
        <dsp:cNvSpPr/>
      </dsp:nvSpPr>
      <dsp:spPr>
        <a:xfrm>
          <a:off x="6580043" y="0"/>
          <a:ext cx="5849313" cy="3998317"/>
        </a:xfrm>
        <a:prstGeom prst="rect">
          <a:avLst/>
        </a:prstGeom>
        <a:blipFill>
          <a:blip xmlns:r="http://schemas.openxmlformats.org/officeDocument/2006/relationships" r:embed="rId2"/>
          <a:srcRect/>
          <a:stretch>
            <a:fillRect l="-1000" r="-1000"/>
          </a:stretch>
        </a:blipFill>
        <a:ln>
          <a:noFill/>
        </a:ln>
        <a:effectLst/>
        <a:sp3d z="-152400" prstMaterial="plastic">
          <a:bevelT w="25400" h="25400"/>
          <a:bevelB w="25400" h="25400"/>
        </a:sp3d>
      </dsp:spPr>
      <dsp:style>
        <a:lnRef idx="0">
          <a:scrgbClr r="0" g="0" b="0"/>
        </a:lnRef>
        <a:fillRef idx="1">
          <a:scrgbClr r="0" g="0" b="0"/>
        </a:fillRef>
        <a:effectRef idx="0">
          <a:scrgbClr r="0" g="0" b="0"/>
        </a:effectRef>
        <a:fontRef idx="minor"/>
      </dsp:style>
    </dsp:sp>
    <dsp:sp modelId="{47866F39-2303-4EB3-A5A3-58E0301658B6}">
      <dsp:nvSpPr>
        <dsp:cNvPr id="0" name=""/>
        <dsp:cNvSpPr/>
      </dsp:nvSpPr>
      <dsp:spPr>
        <a:xfrm>
          <a:off x="6656441" y="2914524"/>
          <a:ext cx="4672097" cy="3758922"/>
        </a:xfrm>
        <a:prstGeom prst="rect">
          <a:avLst/>
        </a:prstGeom>
        <a:solidFill>
          <a:schemeClr val="accent1">
            <a:hueOff val="0"/>
            <a:satOff val="0"/>
            <a:lumOff val="0"/>
            <a:alphaOff val="0"/>
          </a:schemeClr>
        </a:solidFill>
        <a:ln>
          <a:noFill/>
        </a:ln>
        <a:effectLst>
          <a:outerShdw blurRad="38100" dist="25400" dir="5400000" rotWithShape="0">
            <a:srgbClr val="000000">
              <a:alpha val="2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5000"/>
            </a:spcAft>
            <a:buNone/>
          </a:pPr>
          <a:r>
            <a:rPr lang="en-US" sz="2000" b="1" i="0" u="sng" kern="1200" dirty="0">
              <a:solidFill>
                <a:schemeClr val="tx2"/>
              </a:solidFill>
              <a:latin typeface="Vivaldi" panose="03020602050506090804" pitchFamily="66" charset="0"/>
            </a:rPr>
            <a:t>The large reservoirs of Dholavira                </a:t>
          </a:r>
          <a:r>
            <a:rPr lang="en-US" sz="2000" b="1" i="0" kern="1200" dirty="0">
              <a:solidFill>
                <a:schemeClr val="tx2"/>
              </a:solidFill>
              <a:latin typeface="Vivaldi" panose="03020602050506090804" pitchFamily="66" charset="0"/>
            </a:rPr>
            <a:t>Dholavira featured an extensive, sophisticated system of 16 or more large reservoirs, crucial for managing water in its arid environment. These were a mix of rock-cut and masonry structures, built with incredible foresight. Water was captured from seasonal rivers and diverted through channels into these interconnected reservoirs for storage and filtration, supplying drinking water, and supporting industrial and agricultural needs. This advanced water management system highlights the Harappans' expertise in engineering and resource management. The largest reservoir measured 73 metres in length!</a:t>
          </a:r>
          <a:endParaRPr lang="en-IN" sz="2000" b="1" kern="1200" dirty="0">
            <a:solidFill>
              <a:schemeClr val="tx2"/>
            </a:solidFill>
            <a:latin typeface="Vivaldi" panose="03020602050506090804" pitchFamily="66" charset="0"/>
          </a:endParaRPr>
        </a:p>
      </dsp:txBody>
      <dsp:txXfrm>
        <a:off x="6656441" y="2914524"/>
        <a:ext cx="4672097" cy="37589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A4B72-EA9F-4844-AB06-D92EAC1CB8A6}">
      <dsp:nvSpPr>
        <dsp:cNvPr id="0" name=""/>
        <dsp:cNvSpPr/>
      </dsp:nvSpPr>
      <dsp:spPr>
        <a:xfrm rot="5400000">
          <a:off x="-374091" y="1509380"/>
          <a:ext cx="2110174"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46973E6E-20D1-43AA-9D79-D7F44B917EFD}">
      <dsp:nvSpPr>
        <dsp:cNvPr id="0" name=""/>
        <dsp:cNvSpPr/>
      </dsp:nvSpPr>
      <dsp:spPr>
        <a:xfrm>
          <a:off x="111301" y="162617"/>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Trade was conducted using a barter system, meaning there was no use of metal money like coins for transactions</a:t>
          </a:r>
          <a:endParaRPr lang="en-IN" sz="1800" b="1" kern="1200" dirty="0">
            <a:latin typeface="Vivaldi" panose="03020602050506090804" pitchFamily="66" charset="0"/>
          </a:endParaRPr>
        </a:p>
      </dsp:txBody>
      <dsp:txXfrm>
        <a:off x="160958" y="212274"/>
        <a:ext cx="2726392" cy="1596109"/>
      </dsp:txXfrm>
    </dsp:sp>
    <dsp:sp modelId="{FA564E82-D772-4A16-B53E-C598AA17EF03}">
      <dsp:nvSpPr>
        <dsp:cNvPr id="0" name=""/>
        <dsp:cNvSpPr/>
      </dsp:nvSpPr>
      <dsp:spPr>
        <a:xfrm rot="5400000">
          <a:off x="-374091" y="3628660"/>
          <a:ext cx="2110174"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4676C675-39DC-4A4E-8662-501B5F11FE1F}">
      <dsp:nvSpPr>
        <dsp:cNvPr id="0" name=""/>
        <dsp:cNvSpPr/>
      </dsp:nvSpPr>
      <dsp:spPr>
        <a:xfrm>
          <a:off x="111301" y="2281897"/>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The Harappans engaged in both internal trade within the civilization and external trade with foreign lands</a:t>
          </a:r>
          <a:endParaRPr lang="en-IN" sz="1800" kern="1200" dirty="0"/>
        </a:p>
      </dsp:txBody>
      <dsp:txXfrm>
        <a:off x="160958" y="2331554"/>
        <a:ext cx="2726392" cy="1596109"/>
      </dsp:txXfrm>
    </dsp:sp>
    <dsp:sp modelId="{99B2699D-8465-47D6-BB2B-6D21C327C175}">
      <dsp:nvSpPr>
        <dsp:cNvPr id="0" name=""/>
        <dsp:cNvSpPr/>
      </dsp:nvSpPr>
      <dsp:spPr>
        <a:xfrm>
          <a:off x="685548" y="4688300"/>
          <a:ext cx="3846316"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DAC0A359-E211-4785-BB0B-EAB8F611592D}">
      <dsp:nvSpPr>
        <dsp:cNvPr id="0" name=""/>
        <dsp:cNvSpPr/>
      </dsp:nvSpPr>
      <dsp:spPr>
        <a:xfrm>
          <a:off x="111301" y="4401176"/>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Trade was carried on using both land routes, possibly with bullock carts, and sea routes, utilizing boats and ships </a:t>
          </a:r>
          <a:endParaRPr lang="en-IN" sz="1800" kern="1200" dirty="0"/>
        </a:p>
      </dsp:txBody>
      <dsp:txXfrm>
        <a:off x="160958" y="4450833"/>
        <a:ext cx="2726392" cy="1596109"/>
      </dsp:txXfrm>
    </dsp:sp>
    <dsp:sp modelId="{2DE271C1-0E3C-4443-812A-7FAEBC82EF54}">
      <dsp:nvSpPr>
        <dsp:cNvPr id="0" name=""/>
        <dsp:cNvSpPr/>
      </dsp:nvSpPr>
      <dsp:spPr>
        <a:xfrm rot="16200000">
          <a:off x="3442304" y="3589634"/>
          <a:ext cx="2188225"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0A35F85B-37BD-45A6-8ABE-A1F79DBA86FF}">
      <dsp:nvSpPr>
        <dsp:cNvPr id="0" name=""/>
        <dsp:cNvSpPr/>
      </dsp:nvSpPr>
      <dsp:spPr>
        <a:xfrm>
          <a:off x="3966723" y="4401176"/>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The Harappans established a trading colony in northern Afghanistan to facilitate trade with Central Asia</a:t>
          </a:r>
          <a:endParaRPr lang="en-IN" sz="1800" kern="1200" dirty="0"/>
        </a:p>
      </dsp:txBody>
      <dsp:txXfrm>
        <a:off x="4016380" y="4450833"/>
        <a:ext cx="2726392" cy="1596109"/>
      </dsp:txXfrm>
    </dsp:sp>
    <dsp:sp modelId="{BC3D59B9-C631-46F1-8BF3-72FEA23ABB04}">
      <dsp:nvSpPr>
        <dsp:cNvPr id="0" name=""/>
        <dsp:cNvSpPr/>
      </dsp:nvSpPr>
      <dsp:spPr>
        <a:xfrm rot="16200000">
          <a:off x="3442304" y="1391461"/>
          <a:ext cx="2188225"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45EB8F9A-B054-4703-ADB3-CE0925B62ED7}">
      <dsp:nvSpPr>
        <dsp:cNvPr id="0" name=""/>
        <dsp:cNvSpPr/>
      </dsp:nvSpPr>
      <dsp:spPr>
        <a:xfrm>
          <a:off x="3869490" y="2124951"/>
          <a:ext cx="3020171" cy="1852369"/>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Harappan civilization had economic links with Mesopotamian civilizations, exporting goods like cotton textiles and importing items such as silver</a:t>
          </a:r>
          <a:endParaRPr lang="en-IN" sz="1800" kern="1200" dirty="0"/>
        </a:p>
      </dsp:txBody>
      <dsp:txXfrm>
        <a:off x="3923744" y="2179205"/>
        <a:ext cx="2911663" cy="1743861"/>
      </dsp:txXfrm>
    </dsp:sp>
    <dsp:sp modelId="{7CBF7509-937B-4F77-9AB6-A8D68A585337}">
      <dsp:nvSpPr>
        <dsp:cNvPr id="0" name=""/>
        <dsp:cNvSpPr/>
      </dsp:nvSpPr>
      <dsp:spPr>
        <a:xfrm>
          <a:off x="4540970" y="292795"/>
          <a:ext cx="4052691"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3C1EBF55-FC16-4A76-9CC0-FE0A64D80ACE}">
      <dsp:nvSpPr>
        <dsp:cNvPr id="0" name=""/>
        <dsp:cNvSpPr/>
      </dsp:nvSpPr>
      <dsp:spPr>
        <a:xfrm>
          <a:off x="3966723" y="5672"/>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A significant port, Lothal, featured a dockyard that confirms the presence of advanced maritime trade networks</a:t>
          </a:r>
          <a:endParaRPr lang="en-IN" sz="1800" kern="1200" dirty="0"/>
        </a:p>
      </dsp:txBody>
      <dsp:txXfrm>
        <a:off x="4016380" y="55329"/>
        <a:ext cx="2726392" cy="1596109"/>
      </dsp:txXfrm>
    </dsp:sp>
    <dsp:sp modelId="{29154065-E694-448C-BF25-BEE93DADF7D9}">
      <dsp:nvSpPr>
        <dsp:cNvPr id="0" name=""/>
        <dsp:cNvSpPr/>
      </dsp:nvSpPr>
      <dsp:spPr>
        <a:xfrm rot="5400000">
          <a:off x="7412910" y="1482652"/>
          <a:ext cx="2370609"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62C2249E-A6FA-4515-8114-8C0CB23B7C06}">
      <dsp:nvSpPr>
        <dsp:cNvPr id="0" name=""/>
        <dsp:cNvSpPr/>
      </dsp:nvSpPr>
      <dsp:spPr>
        <a:xfrm>
          <a:off x="8028520" y="5672"/>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The uniformity of script, weights, and measures across a wide area indicates a regulated and organized trade system</a:t>
          </a:r>
          <a:endParaRPr lang="en-IN" sz="1800" kern="1200" dirty="0"/>
        </a:p>
      </dsp:txBody>
      <dsp:txXfrm>
        <a:off x="8078177" y="55329"/>
        <a:ext cx="2726392" cy="1596109"/>
      </dsp:txXfrm>
    </dsp:sp>
    <dsp:sp modelId="{8153AF1D-CA6F-4793-915D-A5CF0A70E940}">
      <dsp:nvSpPr>
        <dsp:cNvPr id="0" name=""/>
        <dsp:cNvSpPr/>
      </dsp:nvSpPr>
      <dsp:spPr>
        <a:xfrm rot="5414213">
          <a:off x="7417771" y="3855448"/>
          <a:ext cx="2351165" cy="254313"/>
        </a:xfrm>
        <a:prstGeom prst="rect">
          <a:avLst/>
        </a:prstGeom>
        <a:gradFill rotWithShape="0">
          <a:gsLst>
            <a:gs pos="0">
              <a:schemeClr val="accent1">
                <a:tint val="60000"/>
                <a:hueOff val="0"/>
                <a:satOff val="0"/>
                <a:lumOff val="0"/>
                <a:alphaOff val="0"/>
                <a:tint val="96000"/>
                <a:lumMod val="104000"/>
              </a:schemeClr>
            </a:gs>
            <a:gs pos="100000">
              <a:schemeClr val="accent1">
                <a:tint val="60000"/>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02D504BD-C5BC-403B-9080-F665DBFDABFD}">
      <dsp:nvSpPr>
        <dsp:cNvPr id="0" name=""/>
        <dsp:cNvSpPr/>
      </dsp:nvSpPr>
      <dsp:spPr>
        <a:xfrm>
          <a:off x="7822145" y="2124951"/>
          <a:ext cx="3238457" cy="2219106"/>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Centers like Lothal and Chanhudaro were known for manufacturing items such as beads, while others like Balakot were centers for shell-working and bangle-making</a:t>
          </a:r>
          <a:endParaRPr lang="en-IN" sz="1800" kern="1200" dirty="0"/>
        </a:p>
      </dsp:txBody>
      <dsp:txXfrm>
        <a:off x="7887140" y="2189946"/>
        <a:ext cx="3108467" cy="2089116"/>
      </dsp:txXfrm>
    </dsp:sp>
    <dsp:sp modelId="{E90D131B-C9A5-4477-A219-F230E2E956E1}">
      <dsp:nvSpPr>
        <dsp:cNvPr id="0" name=""/>
        <dsp:cNvSpPr/>
      </dsp:nvSpPr>
      <dsp:spPr>
        <a:xfrm>
          <a:off x="8018800" y="4748450"/>
          <a:ext cx="2825706" cy="1695423"/>
        </a:xfrm>
        <a:prstGeom prst="roundRect">
          <a:avLst>
            <a:gd name="adj" fmla="val 10000"/>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a:t>The Harappans imported precious resources from various parts of this subcontinent</a:t>
          </a:r>
          <a:endParaRPr lang="en-IN" sz="1800" kern="1200" dirty="0"/>
        </a:p>
      </dsp:txBody>
      <dsp:txXfrm>
        <a:off x="8068457" y="4798107"/>
        <a:ext cx="2726392" cy="1596109"/>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Picture Frame">
  <dgm:title val="Picture Frame"/>
  <dgm:desc val="Use to show pictures and the corresponding Level 1 text, both displayed in an offset frame. Works best with Level 1 text only."/>
  <dgm:catLst>
    <dgm:cat type="picture" pri="6500"/>
    <dgm:cat type="officeonline" pri="10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4927"/>
        </dgm:alg>
        <dgm:shape xmlns:r="http://schemas.openxmlformats.org/officeDocument/2006/relationships" r:blip="">
          <dgm:adjLst/>
        </dgm:shape>
        <dgm:choose name="Name4">
          <dgm:if name="Name5" func="var" arg="dir" op="equ" val="norm">
            <dgm:constrLst>
              <dgm:constr type="l" for="ch" forName="ParentText" refType="w" fact="0"/>
              <dgm:constr type="t" for="ch" forName="ParentText" refType="h" fact="0.85"/>
              <dgm:constr type="w" for="ch" forName="ParentText" refType="w" fact="0.926"/>
              <dgm:constr type="h" for="ch" forName="ParentText" refType="h" fact="0.1463"/>
              <dgm:constr type="l" for="ch" forName="Accent1" refType="w" fact="0"/>
              <dgm:constr type="t" for="ch" forName="Accent1" refType="h" fact="0.1104"/>
              <dgm:constr type="w" for="ch" forName="Accent1" refType="w" fact="0.9276"/>
              <dgm:constr type="h" for="ch" forName="Accent1" refType="h" fact="0.8896"/>
              <dgm:constr type="l" for="ch" forName="Image" refType="w" fact="0.0721"/>
              <dgm:constr type="t" for="ch" forName="Image" refType="h" fact="0"/>
              <dgm:constr type="w" for="ch" forName="Image" refType="w" fact="0.9279"/>
              <dgm:constr type="h" for="ch" forName="Image" refType="h" fact="0.855"/>
            </dgm:constrLst>
          </dgm:if>
          <dgm:else name="Name6">
            <dgm:constrLst>
              <dgm:constr type="l" for="ch" forName="ParentText" refType="w" fact="0.0837"/>
              <dgm:constr type="t" for="ch" forName="ParentText" refType="h" fact="0.84"/>
              <dgm:constr type="w" for="ch" forName="ParentText" refType="w" fact="0.9163"/>
              <dgm:constr type="h" for="ch" forName="ParentText" refType="h" fact="0.1463"/>
              <dgm:constr type="l" for="ch" forName="Accent1" refType="w" fact="0.0724"/>
              <dgm:constr type="t" for="ch" forName="Accent1" refType="h" fact="0.1104"/>
              <dgm:constr type="w" for="ch" forName="Accent1" refType="w" fact="0.9276"/>
              <dgm:constr type="h" for="ch" forName="Accent1" refType="h" fact="0.8896"/>
              <dgm:constr type="l" for="ch" forName="Image" refType="w" fact="0"/>
              <dgm:constr type="t" for="ch" forName="Image" refType="h" fact="0"/>
              <dgm:constr type="w" for="ch" forName="Image" refType="w" fact="0.9279"/>
              <dgm:constr type="h" for="ch" forName="Image" refType="h" fact="0.855"/>
            </dgm:constrLst>
          </dgm:else>
        </dgm:choose>
        <dgm:layoutNode name="ParentText" styleLbl="revTx">
          <dgm:varLst>
            <dgm:chMax val="0"/>
            <dgm:chPref val="0"/>
            <dgm:bulletEnabled val="1"/>
          </dgm:varLst>
          <dgm:alg type="tx">
            <dgm:param type="parTxLTRAlign" val="l"/>
            <dgm:param type="parTxRTL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
            <dgm:constr type="bMarg" refType="primFontSz" fact="0"/>
          </dgm:constrLst>
          <dgm:ruleLst>
            <dgm:rule type="primFontSz" val="5" fact="NaN" max="NaN"/>
          </dgm:ruleLst>
        </dgm:layoutNode>
        <dgm:layoutNode name="Accent1" styleLbl="parChTrans1D1">
          <dgm:alg type="sp"/>
          <dgm:shape xmlns:r="http://schemas.openxmlformats.org/officeDocument/2006/relationships" type="rect" r:blip="" zOrderOff="10">
            <dgm:adjLst/>
          </dgm:shape>
          <dgm:presOf/>
        </dgm:layoutNode>
        <dgm:layoutNode name="Image" styleLbl="alignImgPlace1">
          <dgm:alg type="sp"/>
          <dgm:shape xmlns:r="http://schemas.openxmlformats.org/officeDocument/2006/relationships" type="rect" r:blip="" zOrderOff="-15"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666050-C37B-4BAE-BC62-248E5A56BFF8}" type="datetimeFigureOut">
              <a:rPr lang="en-IN" smtClean="0"/>
              <a:t>24-08-2025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B38733-0E24-4435-9B53-C1691596313A}" type="slidenum">
              <a:rPr lang="en-IN" smtClean="0"/>
              <a:t>‹#›</a:t>
            </a:fld>
            <a:endParaRPr lang="en-IN"/>
          </a:p>
        </p:txBody>
      </p:sp>
    </p:spTree>
    <p:extLst>
      <p:ext uri="{BB962C8B-B14F-4D97-AF65-F5344CB8AC3E}">
        <p14:creationId xmlns:p14="http://schemas.microsoft.com/office/powerpoint/2010/main" val="546512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5B38733-0E24-4435-9B53-C1691596313A}" type="slidenum">
              <a:rPr lang="en-IN" smtClean="0"/>
              <a:t>8</a:t>
            </a:fld>
            <a:endParaRPr lang="en-IN"/>
          </a:p>
        </p:txBody>
      </p:sp>
    </p:spTree>
    <p:extLst>
      <p:ext uri="{BB962C8B-B14F-4D97-AF65-F5344CB8AC3E}">
        <p14:creationId xmlns:p14="http://schemas.microsoft.com/office/powerpoint/2010/main" val="4023595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1989956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19431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7A78CA-7C2A-408C-88E4-F54E7624BB25}"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3443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D3376E6-E685-4623-B701-ED53CD225E9B}" type="datetimeFigureOut">
              <a:rPr lang="en-IN" smtClean="0"/>
              <a:t>24-08-2025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1038542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D3376E6-E685-4623-B701-ED53CD225E9B}" type="datetimeFigureOut">
              <a:rPr lang="en-IN" smtClean="0"/>
              <a:t>24-08-2025</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7A78CA-7C2A-408C-88E4-F54E7624BB25}"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4503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D3376E6-E685-4623-B701-ED53CD225E9B}" type="datetimeFigureOut">
              <a:rPr lang="en-IN" smtClean="0"/>
              <a:t>24-08-2025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31165871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4282255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1129838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3830314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3376E6-E685-4623-B701-ED53CD225E9B}" type="datetimeFigureOut">
              <a:rPr lang="en-IN" smtClean="0"/>
              <a:t>24-08-2025</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900123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3376E6-E685-4623-B701-ED53CD225E9B}" type="datetimeFigureOut">
              <a:rPr lang="en-IN" smtClean="0"/>
              <a:t>24-08-2025</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171878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3376E6-E685-4623-B701-ED53CD225E9B}" type="datetimeFigureOut">
              <a:rPr lang="en-IN" smtClean="0"/>
              <a:t>24-08-2025</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1521033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3376E6-E685-4623-B701-ED53CD225E9B}" type="datetimeFigureOut">
              <a:rPr lang="en-IN" smtClean="0"/>
              <a:t>24-08-2025</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388013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376E6-E685-4623-B701-ED53CD225E9B}" type="datetimeFigureOut">
              <a:rPr lang="en-IN" smtClean="0"/>
              <a:t>24-08-2025</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394194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3376E6-E685-4623-B701-ED53CD225E9B}" type="datetimeFigureOut">
              <a:rPr lang="en-IN" smtClean="0"/>
              <a:t>24-08-2025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310310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3376E6-E685-4623-B701-ED53CD225E9B}" type="datetimeFigureOut">
              <a:rPr lang="en-IN" smtClean="0"/>
              <a:t>24-08-2025</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E7A78CA-7C2A-408C-88E4-F54E7624BB25}" type="slidenum">
              <a:rPr lang="en-IN" smtClean="0"/>
              <a:t>‹#›</a:t>
            </a:fld>
            <a:endParaRPr lang="en-IN"/>
          </a:p>
        </p:txBody>
      </p:sp>
    </p:spTree>
    <p:extLst>
      <p:ext uri="{BB962C8B-B14F-4D97-AF65-F5344CB8AC3E}">
        <p14:creationId xmlns:p14="http://schemas.microsoft.com/office/powerpoint/2010/main" val="498324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3376E6-E685-4623-B701-ED53CD225E9B}" type="datetimeFigureOut">
              <a:rPr lang="en-IN" smtClean="0"/>
              <a:t>24-08-2025</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E7A78CA-7C2A-408C-88E4-F54E7624BB25}" type="slidenum">
              <a:rPr lang="en-IN" smtClean="0"/>
              <a:t>‹#›</a:t>
            </a:fld>
            <a:endParaRPr lang="en-IN"/>
          </a:p>
        </p:txBody>
      </p:sp>
    </p:spTree>
    <p:extLst>
      <p:ext uri="{BB962C8B-B14F-4D97-AF65-F5344CB8AC3E}">
        <p14:creationId xmlns:p14="http://schemas.microsoft.com/office/powerpoint/2010/main" val="3026904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ourses.lumenlearning.com/atd-herkimer-worldcivilization/chapter/harappan-culture/" TargetMode="External"/><Relationship Id="rId3" Type="http://schemas.openxmlformats.org/officeDocument/2006/relationships/image" Target="../media/image1.png"/><Relationship Id="rId7" Type="http://schemas.openxmlformats.org/officeDocument/2006/relationships/image" Target="../media/image3.jpe"/><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hyperlink" Target="https://commons.wikimedia.org/wiki/File:Panoramic_view_of_the_stupa_mound_and_great_bath_in_Mohenjodaro.JPG" TargetMode="External"/><Relationship Id="rId5" Type="http://schemas.openxmlformats.org/officeDocument/2006/relationships/image" Target="../media/image2.JPG"/><Relationship Id="rId10" Type="http://schemas.openxmlformats.org/officeDocument/2006/relationships/hyperlink" Target="https://en.wikipedia.org/wiki/Talk:Pataliputra_capital" TargetMode="External"/><Relationship Id="rId4" Type="http://schemas.openxmlformats.org/officeDocument/2006/relationships/hyperlink" Target="https://courses.lumenlearning.com/atd-herkimer-worldcivilization/chapter/cities-of-the-indus-valley-civilization/" TargetMode="External"/><Relationship Id="rId9"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audio" Target="../media/audio10.wav"/><Relationship Id="rId1" Type="http://schemas.openxmlformats.org/officeDocument/2006/relationships/slideLayout" Target="../slideLayouts/slideLayout6.xml"/><Relationship Id="rId4" Type="http://schemas.openxmlformats.org/officeDocument/2006/relationships/hyperlink" Target="https://pixabay.com/fr/illustrations/merci-note-merci-noter-message-142814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2.wav"/><Relationship Id="rId1" Type="http://schemas.openxmlformats.org/officeDocument/2006/relationships/slideLayout" Target="../slideLayouts/slideLayout6.xml"/><Relationship Id="rId6" Type="http://schemas.openxmlformats.org/officeDocument/2006/relationships/hyperlink" Target="https://en.wikipedia.org/wiki/Harappan_architecture" TargetMode="External"/><Relationship Id="rId5" Type="http://schemas.openxmlformats.org/officeDocument/2006/relationships/image" Target="../media/image6.jpg"/><Relationship Id="rId4" Type="http://schemas.openxmlformats.org/officeDocument/2006/relationships/hyperlink" Target="https://en.wikipedia.org/wiki/List_of_inventions_and_discoveries_of_the_Indus_Valley_Civilisation" TargetMode="Externa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7.jpeg"/><Relationship Id="rId7" Type="http://schemas.openxmlformats.org/officeDocument/2006/relationships/image" Target="../media/image10.jpeg"/><Relationship Id="rId12" Type="http://schemas.microsoft.com/office/2007/relationships/diagramDrawing" Target="../diagrams/drawing1.xml"/><Relationship Id="rId2" Type="http://schemas.openxmlformats.org/officeDocument/2006/relationships/audio" Target="../media/audio3.wav"/><Relationship Id="rId1" Type="http://schemas.openxmlformats.org/officeDocument/2006/relationships/slideLayout" Target="../slideLayouts/slideLayout6.xml"/><Relationship Id="rId6" Type="http://schemas.openxmlformats.org/officeDocument/2006/relationships/image" Target="../media/image9.jpeg"/><Relationship Id="rId11" Type="http://schemas.openxmlformats.org/officeDocument/2006/relationships/diagramColors" Target="../diagrams/colors1.xml"/><Relationship Id="rId5" Type="http://schemas.openxmlformats.org/officeDocument/2006/relationships/hyperlink" Target="http://www.tslr.net/2007/09/mohenjo-daro-ancient-city-of-indus.html" TargetMode="External"/><Relationship Id="rId10" Type="http://schemas.openxmlformats.org/officeDocument/2006/relationships/diagramQuickStyle" Target="../diagrams/quickStyle1.xml"/><Relationship Id="rId4" Type="http://schemas.openxmlformats.org/officeDocument/2006/relationships/image" Target="../media/image8.jpg"/><Relationship Id="rId9"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audio" Target="../media/audio4.wav"/><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audio" Target="../media/audio5.wav"/><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7.jpeg"/><Relationship Id="rId7" Type="http://schemas.openxmlformats.org/officeDocument/2006/relationships/diagramColors" Target="../diagrams/colors4.xml"/><Relationship Id="rId2" Type="http://schemas.openxmlformats.org/officeDocument/2006/relationships/audio" Target="../media/audio6.wav"/><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8.jpe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21.pn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audio" Target="../media/audio7.wav"/><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audio" Target="../media/audio8.wav"/><Relationship Id="rId7" Type="http://schemas.openxmlformats.org/officeDocument/2006/relationships/image" Target="../media/image25.jpeg"/><Relationship Id="rId12" Type="http://schemas.microsoft.com/office/2007/relationships/diagramDrawing" Target="../diagrams/drawing7.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diagramColors" Target="../diagrams/colors7.xml"/><Relationship Id="rId5" Type="http://schemas.openxmlformats.org/officeDocument/2006/relationships/image" Target="../media/image23.jpeg"/><Relationship Id="rId10" Type="http://schemas.openxmlformats.org/officeDocument/2006/relationships/diagramQuickStyle" Target="../diagrams/quickStyle7.xml"/><Relationship Id="rId4" Type="http://schemas.openxmlformats.org/officeDocument/2006/relationships/image" Target="../media/image22.jpeg"/><Relationship Id="rId9"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9.wav"/><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0E6B66-0DFE-57E4-41B6-3E5F78FE8D3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12724" y="141971"/>
            <a:ext cx="4034000" cy="313217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Picture 5">
            <a:extLst>
              <a:ext uri="{FF2B5EF4-FFF2-40B4-BE49-F238E27FC236}">
                <a16:creationId xmlns:a16="http://schemas.microsoft.com/office/drawing/2014/main" id="{078D186D-33FC-465E-FEB0-5CE2AE4B490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260258" y="3947457"/>
            <a:ext cx="5460872" cy="278994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5" name="Picture 14">
            <a:extLst>
              <a:ext uri="{FF2B5EF4-FFF2-40B4-BE49-F238E27FC236}">
                <a16:creationId xmlns:a16="http://schemas.microsoft.com/office/drawing/2014/main" id="{7CB2436B-0CA8-775A-6EEE-EBDE8BA2C574}"/>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5722374" y="698090"/>
            <a:ext cx="4814198" cy="30311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8" name="Picture 17">
            <a:extLst>
              <a:ext uri="{FF2B5EF4-FFF2-40B4-BE49-F238E27FC236}">
                <a16:creationId xmlns:a16="http://schemas.microsoft.com/office/drawing/2014/main" id="{87CEBE1A-C922-9576-3FCF-CBB47B10C195}"/>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310393" y="3696928"/>
            <a:ext cx="4428755" cy="311415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3" name="TextBox 22">
            <a:extLst>
              <a:ext uri="{FF2B5EF4-FFF2-40B4-BE49-F238E27FC236}">
                <a16:creationId xmlns:a16="http://schemas.microsoft.com/office/drawing/2014/main" id="{E9930C53-50E4-9DDE-BDD7-708DD8D59152}"/>
              </a:ext>
            </a:extLst>
          </p:cNvPr>
          <p:cNvSpPr txBox="1"/>
          <p:nvPr/>
        </p:nvSpPr>
        <p:spPr>
          <a:xfrm>
            <a:off x="1740309" y="1450929"/>
            <a:ext cx="6980904" cy="4708981"/>
          </a:xfrm>
          <a:prstGeom prst="rect">
            <a:avLst/>
          </a:prstGeom>
          <a:noFill/>
        </p:spPr>
        <p:txBody>
          <a:bodyPr wrap="square" rtlCol="0">
            <a:spAutoFit/>
          </a:bodyPr>
          <a:lstStyle/>
          <a:p>
            <a:pPr algn="ctr"/>
            <a:r>
              <a:rPr lang="en-US" sz="6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aramond" panose="02020404030301010803" pitchFamily="18" charset="0"/>
              </a:rPr>
              <a:t>TOWN  PLANNING </a:t>
            </a:r>
          </a:p>
          <a:p>
            <a:pPr algn="ctr"/>
            <a:r>
              <a:rPr lang="en-US" sz="6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aramond" panose="02020404030301010803" pitchFamily="18" charset="0"/>
              </a:rPr>
              <a:t>OF</a:t>
            </a:r>
          </a:p>
          <a:p>
            <a:pPr algn="ctr"/>
            <a:r>
              <a:rPr lang="en-US" sz="6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aramond" panose="02020404030301010803" pitchFamily="18" charset="0"/>
              </a:rPr>
              <a:t>INDUS  VALLEY</a:t>
            </a:r>
          </a:p>
          <a:p>
            <a:pPr algn="ctr"/>
            <a:r>
              <a:rPr lang="en-US" sz="6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aramond" panose="02020404030301010803" pitchFamily="18" charset="0"/>
              </a:rPr>
              <a:t>CIVILISATION</a:t>
            </a:r>
            <a:endParaRPr lang="en-IN" sz="6000" b="1" dirty="0">
              <a:ln w="0"/>
              <a:solidFill>
                <a:schemeClr val="accent1"/>
              </a:solidFill>
              <a:latin typeface="Garamond" panose="02020404030301010803" pitchFamily="18" charset="0"/>
            </a:endParaRPr>
          </a:p>
        </p:txBody>
      </p:sp>
    </p:spTree>
    <p:extLst>
      <p:ext uri="{BB962C8B-B14F-4D97-AF65-F5344CB8AC3E}">
        <p14:creationId xmlns:p14="http://schemas.microsoft.com/office/powerpoint/2010/main" val="19522425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sndAc>
          <p:stSnd>
            <p:snd r:embed="rId2"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ED50BC-ACAA-FD8E-3863-A424E4163C6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787551" y="0"/>
            <a:ext cx="6616898" cy="694157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itle 1">
            <a:extLst>
              <a:ext uri="{FF2B5EF4-FFF2-40B4-BE49-F238E27FC236}">
                <a16:creationId xmlns:a16="http://schemas.microsoft.com/office/drawing/2014/main" id="{FED33DB0-A1B3-8BF6-8A3D-0ADC27090316}"/>
              </a:ext>
            </a:extLst>
          </p:cNvPr>
          <p:cNvSpPr>
            <a:spLocks noGrp="1"/>
          </p:cNvSpPr>
          <p:nvPr>
            <p:ph type="title"/>
          </p:nvPr>
        </p:nvSpPr>
        <p:spPr>
          <a:xfrm>
            <a:off x="1757182" y="3429000"/>
            <a:ext cx="8911687" cy="2303206"/>
          </a:xfrm>
        </p:spPr>
        <p:txBody>
          <a:bodyPr/>
          <a:lstStyle/>
          <a:p>
            <a:pPr algn="ctr"/>
            <a:r>
              <a:rPr lang="en-US" b="1" dirty="0"/>
              <a:t>Thanks for viewing our presentation.</a:t>
            </a:r>
            <a:br>
              <a:rPr lang="en-US" b="1" dirty="0"/>
            </a:br>
            <a:r>
              <a:rPr lang="en-US" b="1" dirty="0"/>
              <a:t>Hope this presentation will make you know more about  harappan civilization.</a:t>
            </a:r>
            <a:endParaRPr lang="en-IN" b="1" dirty="0"/>
          </a:p>
        </p:txBody>
      </p:sp>
    </p:spTree>
    <p:extLst>
      <p:ext uri="{BB962C8B-B14F-4D97-AF65-F5344CB8AC3E}">
        <p14:creationId xmlns:p14="http://schemas.microsoft.com/office/powerpoint/2010/main" val="1061954112"/>
      </p:ext>
    </p:extLst>
  </p:cSld>
  <p:clrMapOvr>
    <a:masterClrMapping/>
  </p:clrMapOvr>
  <mc:AlternateContent xmlns:mc="http://schemas.openxmlformats.org/markup-compatibility/2006">
    <mc:Choice xmlns:p14="http://schemas.microsoft.com/office/powerpoint/2010/main" Requires="p14">
      <p:transition spd="slow" p14:dur="2000">
        <p14:ferris dir="l"/>
        <p:sndAc>
          <p:stSnd>
            <p:snd r:embed="rId2" name="applause.wav"/>
          </p:stSnd>
        </p:sndAc>
      </p:transition>
    </mc:Choice>
    <mc:Fallback>
      <p:transition spd="slow">
        <p:fade/>
        <p:sndAc>
          <p:stSnd>
            <p:snd r:embed="rId2"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083AF-4279-83C1-B454-3C3701B20742}"/>
              </a:ext>
            </a:extLst>
          </p:cNvPr>
          <p:cNvSpPr>
            <a:spLocks noGrp="1"/>
          </p:cNvSpPr>
          <p:nvPr>
            <p:ph type="title"/>
          </p:nvPr>
        </p:nvSpPr>
        <p:spPr>
          <a:xfrm>
            <a:off x="2592924" y="624110"/>
            <a:ext cx="8911687" cy="2040432"/>
          </a:xfrm>
        </p:spPr>
        <p:txBody>
          <a:bodyPr>
            <a:normAutofit fontScale="90000"/>
          </a:bodyPr>
          <a:lstStyle/>
          <a:p>
            <a:r>
              <a:rPr lang="en-US" dirty="0">
                <a:solidFill>
                  <a:schemeClr val="accent6">
                    <a:lumMod val="75000"/>
                  </a:schemeClr>
                </a:solidFill>
                <a:latin typeface="Edwardian Script ITC" panose="030303020407070D0804" pitchFamily="66" charset="0"/>
              </a:rPr>
              <a:t>We all know about  the Indus Civilization, the first civilization which had town planning. Along with its exciting artifacts and monuments, its town planning is also a miracle constructed by earlier humans. In this presentation we will look along though some of the surprising structures of town planning of this civilization.</a:t>
            </a:r>
            <a:br>
              <a:rPr lang="en-US" dirty="0">
                <a:solidFill>
                  <a:schemeClr val="accent6">
                    <a:lumMod val="75000"/>
                  </a:schemeClr>
                </a:solidFill>
                <a:latin typeface="Edwardian Script ITC" panose="030303020407070D0804" pitchFamily="66" charset="0"/>
              </a:rPr>
            </a:br>
            <a:r>
              <a:rPr lang="en-US" dirty="0">
                <a:solidFill>
                  <a:schemeClr val="accent6">
                    <a:lumMod val="75000"/>
                  </a:schemeClr>
                </a:solidFill>
                <a:latin typeface="Edwardian Script ITC" panose="030303020407070D0804" pitchFamily="66" charset="0"/>
              </a:rPr>
              <a:t> </a:t>
            </a:r>
            <a:endParaRPr lang="en-IN" dirty="0">
              <a:solidFill>
                <a:schemeClr val="accent6">
                  <a:lumMod val="75000"/>
                </a:schemeClr>
              </a:solidFill>
              <a:latin typeface="Edwardian Script ITC" panose="030303020407070D0804" pitchFamily="66" charset="0"/>
            </a:endParaRPr>
          </a:p>
        </p:txBody>
      </p:sp>
      <p:pic>
        <p:nvPicPr>
          <p:cNvPr id="4" name="Picture 3">
            <a:extLst>
              <a:ext uri="{FF2B5EF4-FFF2-40B4-BE49-F238E27FC236}">
                <a16:creationId xmlns:a16="http://schemas.microsoft.com/office/drawing/2014/main" id="{E4765FE1-3643-A8C9-458F-35741083D03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356852" y="2769419"/>
            <a:ext cx="5014451" cy="2794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F60F3E27-034E-163B-C99C-C75E3CE3A6F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941574" y="3913238"/>
            <a:ext cx="4483510" cy="25359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636895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sndAc>
          <p:stSnd>
            <p:snd r:embed="rId2" name="bomb.wav"/>
          </p:stSnd>
        </p:sndAc>
      </p:transition>
    </mc:Choice>
    <mc:Fallback>
      <p:transition spd="slow">
        <p:fade/>
        <p:sndAc>
          <p:stSnd>
            <p:snd r:embed="rId2" name="bomb.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urban planning of IVC ...">
            <a:extLst>
              <a:ext uri="{FF2B5EF4-FFF2-40B4-BE49-F238E27FC236}">
                <a16:creationId xmlns:a16="http://schemas.microsoft.com/office/drawing/2014/main" id="{6A02FBEF-152C-EE4C-52D2-E0D2F7222B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067" y="3918083"/>
            <a:ext cx="4491249" cy="25235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96147BC-ECDC-3DCB-5B2B-6B6E1DB2AA74}"/>
              </a:ext>
            </a:extLst>
          </p:cNvPr>
          <p:cNvSpPr>
            <a:spLocks noGrp="1"/>
          </p:cNvSpPr>
          <p:nvPr>
            <p:ph type="title"/>
          </p:nvPr>
        </p:nvSpPr>
        <p:spPr>
          <a:xfrm>
            <a:off x="1524000" y="68826"/>
            <a:ext cx="9980611" cy="589935"/>
          </a:xfrm>
        </p:spPr>
        <p:txBody>
          <a:bodyPr>
            <a:normAutofit fontScale="90000"/>
          </a:bodyPr>
          <a:lstStyle/>
          <a:p>
            <a:r>
              <a:rPr lang="en-US" dirty="0">
                <a:latin typeface="Edwardian Script ITC" panose="030303020407070D0804" pitchFamily="66" charset="0"/>
              </a:rPr>
              <a:t>The larger Harappan cities were built according to precise plans. Let’s explore some :</a:t>
            </a:r>
            <a:endParaRPr lang="en-IN" dirty="0">
              <a:latin typeface="Edwardian Script ITC" panose="030303020407070D0804" pitchFamily="66" charset="0"/>
            </a:endParaRPr>
          </a:p>
        </p:txBody>
      </p:sp>
      <p:pic>
        <p:nvPicPr>
          <p:cNvPr id="5" name="Picture 4">
            <a:extLst>
              <a:ext uri="{FF2B5EF4-FFF2-40B4-BE49-F238E27FC236}">
                <a16:creationId xmlns:a16="http://schemas.microsoft.com/office/drawing/2014/main" id="{324ED2DA-FEBD-14FF-B80F-C4B31C7CDBD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821561" y="785658"/>
            <a:ext cx="3810000" cy="2533650"/>
          </a:xfrm>
          <a:prstGeom prst="ellipse">
            <a:avLst/>
          </a:prstGeom>
          <a:ln>
            <a:noFill/>
          </a:ln>
          <a:effectLst>
            <a:softEdge rad="112500"/>
          </a:effectLst>
        </p:spPr>
      </p:pic>
      <p:pic>
        <p:nvPicPr>
          <p:cNvPr id="1028" name="Picture 4" descr="Architecture in Indus Valley Civilization – UPSC Indian Art &amp; Culture Notes  - Blog">
            <a:extLst>
              <a:ext uri="{FF2B5EF4-FFF2-40B4-BE49-F238E27FC236}">
                <a16:creationId xmlns:a16="http://schemas.microsoft.com/office/drawing/2014/main" id="{0E5EA5D3-E6DF-8057-305A-D92369DCA7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896" y="3824748"/>
            <a:ext cx="4700091" cy="27101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2" descr="Granary,&quot; Harappa | Harappa">
            <a:extLst>
              <a:ext uri="{FF2B5EF4-FFF2-40B4-BE49-F238E27FC236}">
                <a16:creationId xmlns:a16="http://schemas.microsoft.com/office/drawing/2014/main" id="{74993A57-5D20-3DE7-6477-855D9ACC5D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439" y="658761"/>
            <a:ext cx="4696758" cy="31116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CDAF8AE9-FCB8-A388-F738-7A767647A331}"/>
              </a:ext>
            </a:extLst>
          </p:cNvPr>
          <p:cNvGraphicFramePr/>
          <p:nvPr>
            <p:extLst>
              <p:ext uri="{D42A27DB-BD31-4B8C-83A1-F6EECF244321}">
                <p14:modId xmlns:p14="http://schemas.microsoft.com/office/powerpoint/2010/main" val="1975550699"/>
              </p:ext>
            </p:extLst>
          </p:nvPr>
        </p:nvGraphicFramePr>
        <p:xfrm>
          <a:off x="536896" y="658762"/>
          <a:ext cx="11464604" cy="60277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33663671"/>
      </p:ext>
    </p:extLst>
  </p:cSld>
  <p:clrMapOvr>
    <a:masterClrMapping/>
  </p:clrMapOvr>
  <mc:AlternateContent xmlns:mc="http://schemas.openxmlformats.org/markup-compatibility/2006">
    <mc:Choice xmlns:p14="http://schemas.microsoft.com/office/powerpoint/2010/main" Requires="p14">
      <p:transition spd="slow" p14:dur="3000">
        <p14:shred/>
        <p:sndAc>
          <p:stSnd>
            <p:snd r:embed="rId2" name="camera.wav"/>
          </p:stSnd>
        </p:sndAc>
      </p:transition>
    </mc:Choice>
    <mc:Fallback>
      <p:transition spd="slow">
        <p:fade/>
        <p:sndAc>
          <p:stSnd>
            <p:snd r:embed="rId2"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2000"/>
                                        <p:tgtEl>
                                          <p:spTgt spid="1028"/>
                                        </p:tgtEl>
                                      </p:cBhvr>
                                    </p:animEffect>
                                    <p:anim calcmode="lin" valueType="num">
                                      <p:cBhvr>
                                        <p:cTn id="23" dur="2000" fill="hold"/>
                                        <p:tgtEl>
                                          <p:spTgt spid="1028"/>
                                        </p:tgtEl>
                                        <p:attrNameLst>
                                          <p:attrName>ppt_w</p:attrName>
                                        </p:attrNameLst>
                                      </p:cBhvr>
                                      <p:tavLst>
                                        <p:tav tm="0" fmla="#ppt_w*sin(2.5*pi*$)">
                                          <p:val>
                                            <p:fltVal val="0"/>
                                          </p:val>
                                        </p:tav>
                                        <p:tav tm="100000">
                                          <p:val>
                                            <p:fltVal val="1"/>
                                          </p:val>
                                        </p:tav>
                                      </p:tavLst>
                                    </p:anim>
                                    <p:anim calcmode="lin" valueType="num">
                                      <p:cBhvr>
                                        <p:cTn id="24" dur="2000" fill="hold"/>
                                        <p:tgtEl>
                                          <p:spTgt spid="1028"/>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80">
                                          <p:stCondLst>
                                            <p:cond delay="0"/>
                                          </p:stCondLst>
                                        </p:cTn>
                                        <p:tgtEl>
                                          <p:spTgt spid="5"/>
                                        </p:tgtEl>
                                      </p:cBhvr>
                                    </p:animEffect>
                                    <p:anim calcmode="lin" valueType="num">
                                      <p:cBhvr>
                                        <p:cTn id="3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5" dur="26">
                                          <p:stCondLst>
                                            <p:cond delay="650"/>
                                          </p:stCondLst>
                                        </p:cTn>
                                        <p:tgtEl>
                                          <p:spTgt spid="5"/>
                                        </p:tgtEl>
                                      </p:cBhvr>
                                      <p:to x="100000" y="60000"/>
                                    </p:animScale>
                                    <p:animScale>
                                      <p:cBhvr>
                                        <p:cTn id="36" dur="166" decel="50000">
                                          <p:stCondLst>
                                            <p:cond delay="676"/>
                                          </p:stCondLst>
                                        </p:cTn>
                                        <p:tgtEl>
                                          <p:spTgt spid="5"/>
                                        </p:tgtEl>
                                      </p:cBhvr>
                                      <p:to x="100000" y="100000"/>
                                    </p:animScale>
                                    <p:animScale>
                                      <p:cBhvr>
                                        <p:cTn id="37" dur="26">
                                          <p:stCondLst>
                                            <p:cond delay="1312"/>
                                          </p:stCondLst>
                                        </p:cTn>
                                        <p:tgtEl>
                                          <p:spTgt spid="5"/>
                                        </p:tgtEl>
                                      </p:cBhvr>
                                      <p:to x="100000" y="80000"/>
                                    </p:animScale>
                                    <p:animScale>
                                      <p:cBhvr>
                                        <p:cTn id="38" dur="166" decel="50000">
                                          <p:stCondLst>
                                            <p:cond delay="1338"/>
                                          </p:stCondLst>
                                        </p:cTn>
                                        <p:tgtEl>
                                          <p:spTgt spid="5"/>
                                        </p:tgtEl>
                                      </p:cBhvr>
                                      <p:to x="100000" y="100000"/>
                                    </p:animScale>
                                    <p:animScale>
                                      <p:cBhvr>
                                        <p:cTn id="39" dur="26">
                                          <p:stCondLst>
                                            <p:cond delay="1642"/>
                                          </p:stCondLst>
                                        </p:cTn>
                                        <p:tgtEl>
                                          <p:spTgt spid="5"/>
                                        </p:tgtEl>
                                      </p:cBhvr>
                                      <p:to x="100000" y="90000"/>
                                    </p:animScale>
                                    <p:animScale>
                                      <p:cBhvr>
                                        <p:cTn id="40" dur="166" decel="50000">
                                          <p:stCondLst>
                                            <p:cond delay="1668"/>
                                          </p:stCondLst>
                                        </p:cTn>
                                        <p:tgtEl>
                                          <p:spTgt spid="5"/>
                                        </p:tgtEl>
                                      </p:cBhvr>
                                      <p:to x="100000" y="100000"/>
                                    </p:animScale>
                                    <p:animScale>
                                      <p:cBhvr>
                                        <p:cTn id="41" dur="26">
                                          <p:stCondLst>
                                            <p:cond delay="1808"/>
                                          </p:stCondLst>
                                        </p:cTn>
                                        <p:tgtEl>
                                          <p:spTgt spid="5"/>
                                        </p:tgtEl>
                                      </p:cBhvr>
                                      <p:to x="100000" y="95000"/>
                                    </p:animScale>
                                    <p:animScale>
                                      <p:cBhvr>
                                        <p:cTn id="42" dur="166" decel="50000">
                                          <p:stCondLst>
                                            <p:cond delay="1834"/>
                                          </p:stCondLst>
                                        </p:cTn>
                                        <p:tgtEl>
                                          <p:spTgt spid="5"/>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6"/>
                                        </p:tgtEl>
                                      </p:cBhvr>
                                    </p:animEffect>
                                    <p:animScale>
                                      <p:cBhvr>
                                        <p:cTn id="47" dur="250" autoRev="1" fill="hold"/>
                                        <p:tgtEl>
                                          <p:spTgt spid="6"/>
                                        </p:tgtEl>
                                      </p:cBhvr>
                                      <p:by x="105000" y="105000"/>
                                    </p:animScale>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down)">
                                      <p:cBhvr>
                                        <p:cTn id="52" dur="580">
                                          <p:stCondLst>
                                            <p:cond delay="0"/>
                                          </p:stCondLst>
                                        </p:cTn>
                                        <p:tgtEl>
                                          <p:spTgt spid="3"/>
                                        </p:tgtEl>
                                      </p:cBhvr>
                                    </p:animEffect>
                                    <p:anim calcmode="lin" valueType="num">
                                      <p:cBhvr>
                                        <p:cTn id="5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8" dur="26">
                                          <p:stCondLst>
                                            <p:cond delay="650"/>
                                          </p:stCondLst>
                                        </p:cTn>
                                        <p:tgtEl>
                                          <p:spTgt spid="3"/>
                                        </p:tgtEl>
                                      </p:cBhvr>
                                      <p:to x="100000" y="60000"/>
                                    </p:animScale>
                                    <p:animScale>
                                      <p:cBhvr>
                                        <p:cTn id="59" dur="166" decel="50000">
                                          <p:stCondLst>
                                            <p:cond delay="676"/>
                                          </p:stCondLst>
                                        </p:cTn>
                                        <p:tgtEl>
                                          <p:spTgt spid="3"/>
                                        </p:tgtEl>
                                      </p:cBhvr>
                                      <p:to x="100000" y="100000"/>
                                    </p:animScale>
                                    <p:animScale>
                                      <p:cBhvr>
                                        <p:cTn id="60" dur="26">
                                          <p:stCondLst>
                                            <p:cond delay="1312"/>
                                          </p:stCondLst>
                                        </p:cTn>
                                        <p:tgtEl>
                                          <p:spTgt spid="3"/>
                                        </p:tgtEl>
                                      </p:cBhvr>
                                      <p:to x="100000" y="80000"/>
                                    </p:animScale>
                                    <p:animScale>
                                      <p:cBhvr>
                                        <p:cTn id="61" dur="166" decel="50000">
                                          <p:stCondLst>
                                            <p:cond delay="1338"/>
                                          </p:stCondLst>
                                        </p:cTn>
                                        <p:tgtEl>
                                          <p:spTgt spid="3"/>
                                        </p:tgtEl>
                                      </p:cBhvr>
                                      <p:to x="100000" y="100000"/>
                                    </p:animScale>
                                    <p:animScale>
                                      <p:cBhvr>
                                        <p:cTn id="62" dur="26">
                                          <p:stCondLst>
                                            <p:cond delay="1642"/>
                                          </p:stCondLst>
                                        </p:cTn>
                                        <p:tgtEl>
                                          <p:spTgt spid="3"/>
                                        </p:tgtEl>
                                      </p:cBhvr>
                                      <p:to x="100000" y="90000"/>
                                    </p:animScale>
                                    <p:animScale>
                                      <p:cBhvr>
                                        <p:cTn id="63" dur="166" decel="50000">
                                          <p:stCondLst>
                                            <p:cond delay="1668"/>
                                          </p:stCondLst>
                                        </p:cTn>
                                        <p:tgtEl>
                                          <p:spTgt spid="3"/>
                                        </p:tgtEl>
                                      </p:cBhvr>
                                      <p:to x="100000" y="100000"/>
                                    </p:animScale>
                                    <p:animScale>
                                      <p:cBhvr>
                                        <p:cTn id="64" dur="26">
                                          <p:stCondLst>
                                            <p:cond delay="1808"/>
                                          </p:stCondLst>
                                        </p:cTn>
                                        <p:tgtEl>
                                          <p:spTgt spid="3"/>
                                        </p:tgtEl>
                                      </p:cBhvr>
                                      <p:to x="100000" y="95000"/>
                                    </p:animScale>
                                    <p:animScale>
                                      <p:cBhvr>
                                        <p:cTn id="6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EE67F-504D-3378-0A8D-2687A3A8028C}"/>
              </a:ext>
            </a:extLst>
          </p:cNvPr>
          <p:cNvSpPr>
            <a:spLocks noGrp="1"/>
          </p:cNvSpPr>
          <p:nvPr>
            <p:ph type="title"/>
          </p:nvPr>
        </p:nvSpPr>
        <p:spPr>
          <a:xfrm>
            <a:off x="1032388" y="68825"/>
            <a:ext cx="10472224" cy="2694039"/>
          </a:xfrm>
        </p:spPr>
        <p:txBody>
          <a:bodyPr>
            <a:noAutofit/>
          </a:bodyPr>
          <a:lstStyle/>
          <a:p>
            <a:r>
              <a:rPr lang="en-US" sz="4400" dirty="0">
                <a:latin typeface="Kunstler Script" panose="030304020206070D0D06" pitchFamily="66" charset="0"/>
              </a:rPr>
              <a:t>We have learnt about the features of the town planning in Harappan civilization. They also mastered on the water management in their cities. Let’s dive into some of their master pieces:</a:t>
            </a:r>
            <a:br>
              <a:rPr lang="en-US" sz="4400" dirty="0">
                <a:latin typeface="Kunstler Script" panose="030304020206070D0D06" pitchFamily="66" charset="0"/>
              </a:rPr>
            </a:br>
            <a:r>
              <a:rPr lang="en-US" sz="4400" dirty="0">
                <a:latin typeface="Kunstler Script" panose="030304020206070D0D06" pitchFamily="66" charset="0"/>
              </a:rPr>
              <a:t>  </a:t>
            </a:r>
            <a:endParaRPr lang="en-IN" sz="4400" dirty="0">
              <a:latin typeface="Kunstler Script" panose="030304020206070D0D06" pitchFamily="66" charset="0"/>
            </a:endParaRPr>
          </a:p>
        </p:txBody>
      </p:sp>
      <p:sp>
        <p:nvSpPr>
          <p:cNvPr id="3" name="AutoShape 4" descr="5,000-year-old Water Management Techniques unearthed at Harappan site,  Rakhigarhi | Current Affairs | Vision IAS">
            <a:extLst>
              <a:ext uri="{FF2B5EF4-FFF2-40B4-BE49-F238E27FC236}">
                <a16:creationId xmlns:a16="http://schemas.microsoft.com/office/drawing/2014/main" id="{EA078BC1-A2C7-6D59-612E-8A71AEE746D6}"/>
              </a:ext>
            </a:extLst>
          </p:cNvPr>
          <p:cNvSpPr>
            <a:spLocks noChangeAspect="1" noChangeArrowheads="1"/>
          </p:cNvSpPr>
          <p:nvPr/>
        </p:nvSpPr>
        <p:spPr bwMode="auto">
          <a:xfrm>
            <a:off x="2831690" y="3276600"/>
            <a:ext cx="3416710" cy="34167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aphicFrame>
        <p:nvGraphicFramePr>
          <p:cNvPr id="4" name="Diagram 3">
            <a:extLst>
              <a:ext uri="{FF2B5EF4-FFF2-40B4-BE49-F238E27FC236}">
                <a16:creationId xmlns:a16="http://schemas.microsoft.com/office/drawing/2014/main" id="{EFDD5973-C435-FCB9-7A7F-C959AAEE897B}"/>
              </a:ext>
            </a:extLst>
          </p:cNvPr>
          <p:cNvGraphicFramePr/>
          <p:nvPr>
            <p:extLst>
              <p:ext uri="{D42A27DB-BD31-4B8C-83A1-F6EECF244321}">
                <p14:modId xmlns:p14="http://schemas.microsoft.com/office/powerpoint/2010/main" val="194026734"/>
              </p:ext>
            </p:extLst>
          </p:nvPr>
        </p:nvGraphicFramePr>
        <p:xfrm>
          <a:off x="127820" y="2104103"/>
          <a:ext cx="11680722" cy="4685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1608262"/>
      </p:ext>
    </p:extLst>
  </p:cSld>
  <p:clrMapOvr>
    <a:masterClrMapping/>
  </p:clrMapOvr>
  <mc:AlternateContent xmlns:mc="http://schemas.openxmlformats.org/markup-compatibility/2006">
    <mc:Choice xmlns:p14="http://schemas.microsoft.com/office/powerpoint/2010/main" Requires="p14">
      <p:transition spd="slow" p14:dur="1250">
        <p14:flip dir="r"/>
        <p:sndAc>
          <p:stSnd>
            <p:snd r:embed="rId2" name="breeze.wav"/>
          </p:stSnd>
        </p:sndAc>
      </p:transition>
    </mc:Choice>
    <mc:Fallback>
      <p:transition spd="slow">
        <p:fade/>
        <p:sndAc>
          <p:stSnd>
            <p:snd r:embed="rId2"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83A13DE4-279C-F854-900B-B674565B2DFB}"/>
              </a:ext>
            </a:extLst>
          </p:cNvPr>
          <p:cNvGraphicFramePr/>
          <p:nvPr>
            <p:extLst>
              <p:ext uri="{D42A27DB-BD31-4B8C-83A1-F6EECF244321}">
                <p14:modId xmlns:p14="http://schemas.microsoft.com/office/powerpoint/2010/main" val="2031783897"/>
              </p:ext>
            </p:extLst>
          </p:nvPr>
        </p:nvGraphicFramePr>
        <p:xfrm>
          <a:off x="0" y="19665"/>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10EC701-E740-8938-18AE-F01E33C9E9AC}"/>
              </a:ext>
            </a:extLst>
          </p:cNvPr>
          <p:cNvSpPr txBox="1"/>
          <p:nvPr/>
        </p:nvSpPr>
        <p:spPr>
          <a:xfrm>
            <a:off x="9743768" y="3667432"/>
            <a:ext cx="2271250" cy="3046988"/>
          </a:xfrm>
          <a:prstGeom prst="rect">
            <a:avLst/>
          </a:prstGeom>
          <a:noFill/>
        </p:spPr>
        <p:txBody>
          <a:bodyPr wrap="square" rtlCol="0">
            <a:spAutoFit/>
          </a:bodyPr>
          <a:lstStyle/>
          <a:p>
            <a:r>
              <a:rPr lang="en-US" sz="3200" dirty="0">
                <a:latin typeface="Vladimir Script" panose="03050402040407070305" pitchFamily="66" charset="0"/>
              </a:rPr>
              <a:t>They also made many reservoirs, and wells in their cities to harvest rainwater.</a:t>
            </a:r>
            <a:endParaRPr lang="en-IN" sz="3200" dirty="0">
              <a:latin typeface="Vladimir Script" panose="03050402040407070305" pitchFamily="66" charset="0"/>
            </a:endParaRPr>
          </a:p>
        </p:txBody>
      </p:sp>
      <p:sp>
        <p:nvSpPr>
          <p:cNvPr id="5" name="TextBox 4">
            <a:extLst>
              <a:ext uri="{FF2B5EF4-FFF2-40B4-BE49-F238E27FC236}">
                <a16:creationId xmlns:a16="http://schemas.microsoft.com/office/drawing/2014/main" id="{9A5BB9AD-0365-2D6E-06CD-97285A0BB9B0}"/>
              </a:ext>
            </a:extLst>
          </p:cNvPr>
          <p:cNvSpPr txBox="1"/>
          <p:nvPr/>
        </p:nvSpPr>
        <p:spPr>
          <a:xfrm>
            <a:off x="226142" y="0"/>
            <a:ext cx="11611897" cy="400110"/>
          </a:xfrm>
          <a:prstGeom prst="rect">
            <a:avLst/>
          </a:prstGeom>
          <a:noFill/>
        </p:spPr>
        <p:txBody>
          <a:bodyPr wrap="square" rtlCol="0">
            <a:spAutoFit/>
          </a:bodyPr>
          <a:lstStyle/>
          <a:p>
            <a:r>
              <a:rPr lang="en-US" sz="2000" dirty="0">
                <a:latin typeface="Vladimir Script" panose="03050402040407070305" pitchFamily="66" charset="0"/>
              </a:rPr>
              <a:t>These are some of the features of water-management: </a:t>
            </a:r>
            <a:endParaRPr lang="en-IN" sz="2000" dirty="0">
              <a:latin typeface="Vladimir Script" panose="03050402040407070305" pitchFamily="66" charset="0"/>
            </a:endParaRPr>
          </a:p>
        </p:txBody>
      </p:sp>
    </p:spTree>
    <p:extLst>
      <p:ext uri="{BB962C8B-B14F-4D97-AF65-F5344CB8AC3E}">
        <p14:creationId xmlns:p14="http://schemas.microsoft.com/office/powerpoint/2010/main" val="1773354148"/>
      </p:ext>
    </p:extLst>
  </p:cSld>
  <p:clrMapOvr>
    <a:masterClrMapping/>
  </p:clrMapOvr>
  <mc:AlternateContent xmlns:mc="http://schemas.openxmlformats.org/markup-compatibility/2006">
    <mc:Choice xmlns:p14="http://schemas.microsoft.com/office/powerpoint/2010/main" Requires="p14">
      <p:transition spd="slow" p14:dur="900">
        <p14:warp dir="in"/>
        <p:sndAc>
          <p:stSnd>
            <p:snd r:embed="rId2" name="drumroll.wav"/>
          </p:stSnd>
        </p:sndAc>
      </p:transition>
    </mc:Choice>
    <mc:Fallback>
      <p:transition spd="slow">
        <p:fade/>
        <p:sndAc>
          <p:stSnd>
            <p:snd r:embed="rId2" name="drumroll.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xit" presetSubtype="0" fill="hold" grpId="0" nodeType="clickEffect">
                                  <p:stCondLst>
                                    <p:cond delay="0"/>
                                  </p:stCondLst>
                                  <p:childTnLst>
                                    <p:anim calcmode="lin" valueType="num">
                                      <p:cBhvr>
                                        <p:cTn id="11" dur="1000"/>
                                        <p:tgtEl>
                                          <p:spTgt spid="2"/>
                                        </p:tgtEl>
                                        <p:attrNameLst>
                                          <p:attrName>ppt_w</p:attrName>
                                        </p:attrNameLst>
                                      </p:cBhvr>
                                      <p:tavLst>
                                        <p:tav tm="0">
                                          <p:val>
                                            <p:strVal val="ppt_w"/>
                                          </p:val>
                                        </p:tav>
                                        <p:tav tm="100000">
                                          <p:val>
                                            <p:fltVal val="0"/>
                                          </p:val>
                                        </p:tav>
                                      </p:tavLst>
                                    </p:anim>
                                    <p:anim calcmode="lin" valueType="num">
                                      <p:cBhvr>
                                        <p:cTn id="12" dur="1000"/>
                                        <p:tgtEl>
                                          <p:spTgt spid="2"/>
                                        </p:tgtEl>
                                        <p:attrNameLst>
                                          <p:attrName>ppt_h</p:attrName>
                                        </p:attrNameLst>
                                      </p:cBhvr>
                                      <p:tavLst>
                                        <p:tav tm="0">
                                          <p:val>
                                            <p:strVal val="ppt_h"/>
                                          </p:val>
                                        </p:tav>
                                        <p:tav tm="100000">
                                          <p:val>
                                            <p:fltVal val="0"/>
                                          </p:val>
                                        </p:tav>
                                      </p:tavLst>
                                    </p:anim>
                                    <p:anim calcmode="lin" valueType="num">
                                      <p:cBhvr>
                                        <p:cTn id="13" dur="1000"/>
                                        <p:tgtEl>
                                          <p:spTgt spid="2"/>
                                        </p:tgtEl>
                                        <p:attrNameLst>
                                          <p:attrName>style.rotation</p:attrName>
                                        </p:attrNameLst>
                                      </p:cBhvr>
                                      <p:tavLst>
                                        <p:tav tm="0">
                                          <p:val>
                                            <p:fltVal val="0"/>
                                          </p:val>
                                        </p:tav>
                                        <p:tav tm="100000">
                                          <p:val>
                                            <p:fltVal val="90"/>
                                          </p:val>
                                        </p:tav>
                                      </p:tavLst>
                                    </p:anim>
                                    <p:animEffect transition="out" filter="fade">
                                      <p:cBhvr>
                                        <p:cTn id="14" dur="1000"/>
                                        <p:tgtEl>
                                          <p:spTgt spid="2"/>
                                        </p:tgtEl>
                                      </p:cBhvr>
                                    </p:animEffect>
                                    <p:set>
                                      <p:cBhvr>
                                        <p:cTn id="15" dur="1" fill="hold">
                                          <p:stCondLst>
                                            <p:cond delay="999"/>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heel(1)">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dus Valley Civilization Architecture [UPSC-GS1: Architecture from ancient  to modern times] – crackingcivilservices">
            <a:extLst>
              <a:ext uri="{FF2B5EF4-FFF2-40B4-BE49-F238E27FC236}">
                <a16:creationId xmlns:a16="http://schemas.microsoft.com/office/drawing/2014/main" id="{477DF9D2-31AB-845F-7F3D-9B6C4E87D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941" y="2332549"/>
            <a:ext cx="6374480" cy="40584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2" name="Diagram 1">
            <a:extLst>
              <a:ext uri="{FF2B5EF4-FFF2-40B4-BE49-F238E27FC236}">
                <a16:creationId xmlns:a16="http://schemas.microsoft.com/office/drawing/2014/main" id="{0FA0AF4F-197F-45E2-9269-456DFEABEDC6}"/>
              </a:ext>
            </a:extLst>
          </p:cNvPr>
          <p:cNvGraphicFramePr/>
          <p:nvPr>
            <p:extLst>
              <p:ext uri="{D42A27DB-BD31-4B8C-83A1-F6EECF244321}">
                <p14:modId xmlns:p14="http://schemas.microsoft.com/office/powerpoint/2010/main" val="3811262211"/>
              </p:ext>
            </p:extLst>
          </p:nvPr>
        </p:nvGraphicFramePr>
        <p:xfrm>
          <a:off x="3428181" y="687898"/>
          <a:ext cx="8462628" cy="61701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7A519511-6051-AC7C-143B-A37BDBE8AF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13" y="100799"/>
            <a:ext cx="2114025" cy="200469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7727535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sndAc>
          <p:stSnd>
            <p:snd r:embed="rId2" name="laser.wav"/>
          </p:stSnd>
        </p:sndAc>
      </p:transition>
    </mc:Choice>
    <mc:Fallback>
      <p:transition spd="slow">
        <p:fade/>
        <p:sndAc>
          <p:stSnd>
            <p:snd r:embed="rId2"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20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8590015D-67FF-5CE3-3462-EEF70B74F99E}"/>
              </a:ext>
            </a:extLst>
          </p:cNvPr>
          <p:cNvGraphicFramePr/>
          <p:nvPr>
            <p:extLst>
              <p:ext uri="{D42A27DB-BD31-4B8C-83A1-F6EECF244321}">
                <p14:modId xmlns:p14="http://schemas.microsoft.com/office/powerpoint/2010/main" val="4008276036"/>
              </p:ext>
            </p:extLst>
          </p:nvPr>
        </p:nvGraphicFramePr>
        <p:xfrm>
          <a:off x="0" y="0"/>
          <a:ext cx="12080147"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E48DF123-9ADF-4993-30AC-0BF1D29DAC57}"/>
              </a:ext>
            </a:extLst>
          </p:cNvPr>
          <p:cNvGraphicFramePr/>
          <p:nvPr>
            <p:extLst>
              <p:ext uri="{D42A27DB-BD31-4B8C-83A1-F6EECF244321}">
                <p14:modId xmlns:p14="http://schemas.microsoft.com/office/powerpoint/2010/main" val="2070565298"/>
              </p:ext>
            </p:extLst>
          </p:nvPr>
        </p:nvGraphicFramePr>
        <p:xfrm>
          <a:off x="-471948" y="92278"/>
          <a:ext cx="12552095" cy="676572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6" name="Picture 5">
            <a:extLst>
              <a:ext uri="{FF2B5EF4-FFF2-40B4-BE49-F238E27FC236}">
                <a16:creationId xmlns:a16="http://schemas.microsoft.com/office/drawing/2014/main" id="{C0E36C0D-E896-B734-D592-012B934D930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56657" y="92277"/>
            <a:ext cx="2143125" cy="214312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4658503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sndAc>
          <p:stSnd>
            <p:snd r:embed="rId2" name="whoosh.wav"/>
          </p:stSnd>
        </p:sndAc>
      </p:transition>
    </mc:Choice>
    <mc:Fallback>
      <p:transition spd="slow">
        <p:fade/>
        <p:sndAc>
          <p:stSnd>
            <p:snd r:embed="rId2" name="whoo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F82B23-71FF-1A5D-252B-274EE58AAB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2311" y="969400"/>
            <a:ext cx="3524923" cy="2324406"/>
          </a:xfrm>
          <a:prstGeom prst="rect">
            <a:avLst/>
          </a:prstGeom>
        </p:spPr>
      </p:pic>
      <p:pic>
        <p:nvPicPr>
          <p:cNvPr id="9" name="Picture 8">
            <a:extLst>
              <a:ext uri="{FF2B5EF4-FFF2-40B4-BE49-F238E27FC236}">
                <a16:creationId xmlns:a16="http://schemas.microsoft.com/office/drawing/2014/main" id="{4D47D55A-4A00-7827-6CC7-6B89656D5C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112120"/>
            <a:ext cx="3703689" cy="2464637"/>
          </a:xfrm>
          <a:prstGeom prst="rect">
            <a:avLst/>
          </a:prstGeom>
        </p:spPr>
      </p:pic>
      <p:pic>
        <p:nvPicPr>
          <p:cNvPr id="11" name="Picture 10">
            <a:extLst>
              <a:ext uri="{FF2B5EF4-FFF2-40B4-BE49-F238E27FC236}">
                <a16:creationId xmlns:a16="http://schemas.microsoft.com/office/drawing/2014/main" id="{958867CD-A708-3311-CED8-1A1A163137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4103" y="3574026"/>
            <a:ext cx="3703689" cy="2464637"/>
          </a:xfrm>
          <a:prstGeom prst="rect">
            <a:avLst/>
          </a:prstGeom>
        </p:spPr>
      </p:pic>
      <p:pic>
        <p:nvPicPr>
          <p:cNvPr id="13" name="Picture 12">
            <a:extLst>
              <a:ext uri="{FF2B5EF4-FFF2-40B4-BE49-F238E27FC236}">
                <a16:creationId xmlns:a16="http://schemas.microsoft.com/office/drawing/2014/main" id="{0E1FEED4-B9EC-D2DF-4BB4-72FF232D3A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3948" y="3814008"/>
            <a:ext cx="3847792" cy="2650701"/>
          </a:xfrm>
          <a:prstGeom prst="rect">
            <a:avLst/>
          </a:prstGeom>
        </p:spPr>
      </p:pic>
      <p:graphicFrame>
        <p:nvGraphicFramePr>
          <p:cNvPr id="2" name="Diagram 1">
            <a:extLst>
              <a:ext uri="{FF2B5EF4-FFF2-40B4-BE49-F238E27FC236}">
                <a16:creationId xmlns:a16="http://schemas.microsoft.com/office/drawing/2014/main" id="{4E7FEB15-89A2-9DA2-E0B3-95F41C7C18F7}"/>
              </a:ext>
            </a:extLst>
          </p:cNvPr>
          <p:cNvGraphicFramePr/>
          <p:nvPr>
            <p:extLst>
              <p:ext uri="{D42A27DB-BD31-4B8C-83A1-F6EECF244321}">
                <p14:modId xmlns:p14="http://schemas.microsoft.com/office/powerpoint/2010/main" val="534956597"/>
              </p:ext>
            </p:extLst>
          </p:nvPr>
        </p:nvGraphicFramePr>
        <p:xfrm>
          <a:off x="639096" y="285751"/>
          <a:ext cx="11171904" cy="64690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a:extLst>
              <a:ext uri="{FF2B5EF4-FFF2-40B4-BE49-F238E27FC236}">
                <a16:creationId xmlns:a16="http://schemas.microsoft.com/office/drawing/2014/main" id="{3C4B4C6F-42F1-40AA-5AF8-6C867BF88596}"/>
              </a:ext>
            </a:extLst>
          </p:cNvPr>
          <p:cNvSpPr txBox="1"/>
          <p:nvPr/>
        </p:nvSpPr>
        <p:spPr>
          <a:xfrm>
            <a:off x="639096" y="0"/>
            <a:ext cx="5020842" cy="369332"/>
          </a:xfrm>
          <a:prstGeom prst="rect">
            <a:avLst/>
          </a:prstGeom>
          <a:noFill/>
        </p:spPr>
        <p:txBody>
          <a:bodyPr wrap="square" rtlCol="0">
            <a:spAutoFit/>
          </a:bodyPr>
          <a:lstStyle/>
          <a:p>
            <a:r>
              <a:rPr lang="en-US" dirty="0">
                <a:latin typeface="Vivaldi" panose="03020602050506090804" pitchFamily="66" charset="0"/>
              </a:rPr>
              <a:t>A few more points about harappan trade:</a:t>
            </a:r>
            <a:endParaRPr lang="en-IN" dirty="0">
              <a:latin typeface="Vivaldi" panose="03020602050506090804" pitchFamily="66" charset="0"/>
            </a:endParaRPr>
          </a:p>
        </p:txBody>
      </p:sp>
    </p:spTree>
    <p:extLst>
      <p:ext uri="{BB962C8B-B14F-4D97-AF65-F5344CB8AC3E}">
        <p14:creationId xmlns:p14="http://schemas.microsoft.com/office/powerpoint/2010/main" val="780209677"/>
      </p:ext>
    </p:extLst>
  </p:cSld>
  <p:clrMapOvr>
    <a:masterClrMapping/>
  </p:clrMapOvr>
  <mc:AlternateContent xmlns:mc="http://schemas.openxmlformats.org/markup-compatibility/2006">
    <mc:Choice xmlns:p14="http://schemas.microsoft.com/office/powerpoint/2010/main" Requires="p14">
      <p:transition spd="slow" p14:dur="4000">
        <p14:vortex dir="r"/>
        <p:sndAc>
          <p:stSnd>
            <p:snd r:embed="rId3" name="wind.wav"/>
          </p:stSnd>
        </p:sndAc>
      </p:transition>
    </mc:Choice>
    <mc:Fallback>
      <p:transition spd="slow">
        <p:fade/>
        <p:sndAc>
          <p:stSnd>
            <p:snd r:embed="rId3" name="wind.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randombar(horizontal)">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ockyard at Lothal after the rains | Harappa">
            <a:extLst>
              <a:ext uri="{FF2B5EF4-FFF2-40B4-BE49-F238E27FC236}">
                <a16:creationId xmlns:a16="http://schemas.microsoft.com/office/drawing/2014/main" id="{7FF2C46F-1DE6-A238-4263-F1AA4013E5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969" y="0"/>
            <a:ext cx="4626077" cy="29086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A6DD5E1-234F-C595-D50A-16A307289721}"/>
              </a:ext>
            </a:extLst>
          </p:cNvPr>
          <p:cNvSpPr>
            <a:spLocks noGrp="1"/>
          </p:cNvSpPr>
          <p:nvPr>
            <p:ph type="ctrTitle"/>
          </p:nvPr>
        </p:nvSpPr>
        <p:spPr>
          <a:xfrm>
            <a:off x="294969" y="1818969"/>
            <a:ext cx="4463844" cy="629264"/>
          </a:xfrm>
        </p:spPr>
        <p:txBody>
          <a:bodyPr>
            <a:normAutofit/>
          </a:bodyPr>
          <a:lstStyle/>
          <a:p>
            <a:pPr algn="ctr"/>
            <a:r>
              <a:rPr lang="en-US" sz="2800" b="1" u="sng" dirty="0">
                <a:solidFill>
                  <a:schemeClr val="bg1"/>
                </a:solidFill>
                <a:latin typeface="Vivaldi" panose="03020602050506090804" pitchFamily="66" charset="0"/>
              </a:rPr>
              <a:t>Dockyard of Lothal</a:t>
            </a:r>
            <a:endParaRPr lang="en-IN" sz="2800" b="1" u="sng" dirty="0">
              <a:solidFill>
                <a:schemeClr val="bg1"/>
              </a:solidFill>
              <a:latin typeface="Vivaldi" panose="03020602050506090804" pitchFamily="66" charset="0"/>
            </a:endParaRPr>
          </a:p>
        </p:txBody>
      </p:sp>
      <p:sp>
        <p:nvSpPr>
          <p:cNvPr id="3" name="Subtitle 2">
            <a:extLst>
              <a:ext uri="{FF2B5EF4-FFF2-40B4-BE49-F238E27FC236}">
                <a16:creationId xmlns:a16="http://schemas.microsoft.com/office/drawing/2014/main" id="{73BF0B8C-C183-4930-F7BF-7A6CFBC6F63E}"/>
              </a:ext>
            </a:extLst>
          </p:cNvPr>
          <p:cNvSpPr>
            <a:spLocks noGrp="1"/>
          </p:cNvSpPr>
          <p:nvPr>
            <p:ph type="subTitle" idx="1"/>
          </p:nvPr>
        </p:nvSpPr>
        <p:spPr>
          <a:xfrm>
            <a:off x="216310" y="2908646"/>
            <a:ext cx="4626077" cy="3669134"/>
          </a:xfrm>
        </p:spPr>
        <p:txBody>
          <a:bodyPr/>
          <a:lstStyle/>
          <a:p>
            <a:r>
              <a:rPr lang="en-US" dirty="0"/>
              <a:t>Look :</a:t>
            </a:r>
            <a:endParaRPr lang="en-IN" dirty="0"/>
          </a:p>
        </p:txBody>
      </p:sp>
      <p:sp>
        <p:nvSpPr>
          <p:cNvPr id="5" name="TextBox 4">
            <a:extLst>
              <a:ext uri="{FF2B5EF4-FFF2-40B4-BE49-F238E27FC236}">
                <a16:creationId xmlns:a16="http://schemas.microsoft.com/office/drawing/2014/main" id="{E0524E44-D639-F263-3D0B-9712E52EDBBB}"/>
              </a:ext>
            </a:extLst>
          </p:cNvPr>
          <p:cNvSpPr txBox="1"/>
          <p:nvPr/>
        </p:nvSpPr>
        <p:spPr>
          <a:xfrm>
            <a:off x="137651" y="3369059"/>
            <a:ext cx="4626077" cy="3400931"/>
          </a:xfrm>
          <a:prstGeom prst="rect">
            <a:avLst/>
          </a:prstGeom>
          <a:noFill/>
        </p:spPr>
        <p:txBody>
          <a:bodyPr wrap="square">
            <a:spAutoFit/>
          </a:bodyPr>
          <a:lstStyle/>
          <a:p>
            <a:r>
              <a:rPr lang="en-US" sz="2150" b="1" i="0" dirty="0">
                <a:solidFill>
                  <a:srgbClr val="001D35"/>
                </a:solidFill>
                <a:effectLst/>
                <a:latin typeface="Vivaldi" panose="03020602050506090804" pitchFamily="66" charset="0"/>
              </a:rPr>
              <a:t>The Lothal dockyard is a significant archaeological site representing a major port of the Indus Valley Civilization. Located in present-day Gujarat, India, it is one of the world's oldest known dockyards, dating back to 2400 BCE. The dockyard, a large rectangular basin, was connected to a river channel, facilitating maritime trade and connecting Lothal to distant lands. </a:t>
            </a:r>
            <a:r>
              <a:rPr lang="en-US" sz="2150" b="1" dirty="0">
                <a:latin typeface="Vivaldi" panose="03020602050506090804" pitchFamily="66" charset="0"/>
              </a:rPr>
              <a:t>The dockyard is a large, rectangular structure approximately 240 meters long, 36 meters wide, and 4 meters deep. </a:t>
            </a:r>
            <a:endParaRPr lang="en-IN" sz="2150" b="1" dirty="0">
              <a:latin typeface="Vivaldi" panose="03020602050506090804" pitchFamily="66" charset="0"/>
            </a:endParaRPr>
          </a:p>
        </p:txBody>
      </p:sp>
      <p:pic>
        <p:nvPicPr>
          <p:cNvPr id="9" name="Picture 8">
            <a:extLst>
              <a:ext uri="{FF2B5EF4-FFF2-40B4-BE49-F238E27FC236}">
                <a16:creationId xmlns:a16="http://schemas.microsoft.com/office/drawing/2014/main" id="{D845EF04-31CD-E251-B0DE-963812D99B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9706" y="0"/>
            <a:ext cx="1528914" cy="1347019"/>
          </a:xfrm>
          <a:prstGeom prst="ellipse">
            <a:avLst/>
          </a:prstGeom>
          <a:ln>
            <a:noFill/>
          </a:ln>
          <a:effectLst>
            <a:softEdge rad="112500"/>
          </a:effectLst>
        </p:spPr>
      </p:pic>
      <p:pic>
        <p:nvPicPr>
          <p:cNvPr id="11" name="Picture 10">
            <a:extLst>
              <a:ext uri="{FF2B5EF4-FFF2-40B4-BE49-F238E27FC236}">
                <a16:creationId xmlns:a16="http://schemas.microsoft.com/office/drawing/2014/main" id="{16437A96-8B03-A86C-CFC1-0AA29DD4D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1935" y="1631240"/>
            <a:ext cx="6735096" cy="4946539"/>
          </a:xfrm>
          <a:prstGeom prst="rect">
            <a:avLst/>
          </a:prstGeom>
          <a:ln w="228600" cap="sq" cmpd="thickThin">
            <a:solidFill>
              <a:srgbClr val="000000"/>
            </a:solidFill>
            <a:prstDash val="solid"/>
            <a:miter lim="800000"/>
          </a:ln>
          <a:effectLst>
            <a:innerShdw blurRad="76200">
              <a:srgbClr val="000000"/>
            </a:innerShdw>
          </a:effectLst>
        </p:spPr>
      </p:pic>
      <p:sp>
        <p:nvSpPr>
          <p:cNvPr id="13" name="TextBox 12">
            <a:extLst>
              <a:ext uri="{FF2B5EF4-FFF2-40B4-BE49-F238E27FC236}">
                <a16:creationId xmlns:a16="http://schemas.microsoft.com/office/drawing/2014/main" id="{22ACAB1E-4BBC-54DA-2358-29A0603EFC74}"/>
              </a:ext>
            </a:extLst>
          </p:cNvPr>
          <p:cNvSpPr txBox="1"/>
          <p:nvPr/>
        </p:nvSpPr>
        <p:spPr>
          <a:xfrm>
            <a:off x="6764594" y="280221"/>
            <a:ext cx="5132437" cy="369332"/>
          </a:xfrm>
          <a:prstGeom prst="rect">
            <a:avLst/>
          </a:prstGeom>
          <a:noFill/>
        </p:spPr>
        <p:txBody>
          <a:bodyPr wrap="square" rtlCol="0">
            <a:spAutoFit/>
          </a:bodyPr>
          <a:lstStyle/>
          <a:p>
            <a:r>
              <a:rPr lang="en-US" dirty="0"/>
              <a:t>The trade route of Harappans:</a:t>
            </a:r>
            <a:endParaRPr lang="en-IN" dirty="0"/>
          </a:p>
        </p:txBody>
      </p:sp>
    </p:spTree>
    <p:extLst>
      <p:ext uri="{BB962C8B-B14F-4D97-AF65-F5344CB8AC3E}">
        <p14:creationId xmlns:p14="http://schemas.microsoft.com/office/powerpoint/2010/main" val="2332353003"/>
      </p:ext>
    </p:extLst>
  </p:cSld>
  <p:clrMapOvr>
    <a:masterClrMapping/>
  </p:clrMapOvr>
  <mc:AlternateContent xmlns:mc="http://schemas.openxmlformats.org/markup-compatibility/2006">
    <mc:Choice xmlns:p14="http://schemas.microsoft.com/office/powerpoint/2010/main" Requires="p14">
      <p:transition spd="slow" p14:dur="2500">
        <p:checker/>
        <p:sndAc>
          <p:stSnd>
            <p:snd r:embed="rId2" name="coin.wav"/>
          </p:stSnd>
        </p:sndAc>
      </p:transition>
    </mc:Choice>
    <mc:Fallback>
      <p:transition spd="slow">
        <p:checker/>
        <p:sndAc>
          <p:stSnd>
            <p:snd r:embed="rId2" name="coin.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circle(in)">
                                      <p:cBhvr>
                                        <p:cTn id="12" dur="20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mph" presetSubtype="0" fill="hold" grpId="0" nodeType="clickEffect">
                                  <p:stCondLst>
                                    <p:cond delay="0"/>
                                  </p:stCondLst>
                                  <p:childTnLst>
                                    <p:anim calcmode="discrete" valueType="str">
                                      <p:cBhvr override="childStyle">
                                        <p:cTn id="16"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2000"/>
                                        <p:tgtEl>
                                          <p:spTgt spid="3">
                                            <p:txEl>
                                              <p:pRg st="0" end="0"/>
                                            </p:txEl>
                                          </p:spTgt>
                                        </p:tgtEl>
                                      </p:cBhvr>
                                    </p:animEffect>
                                    <p:anim calcmode="lin" valueType="num">
                                      <p:cBhvr>
                                        <p:cTn id="22"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2000"/>
                                        <p:tgtEl>
                                          <p:spTgt spid="5"/>
                                        </p:tgtEl>
                                      </p:cBhvr>
                                    </p:animEffect>
                                    <p:anim calcmode="lin" valueType="num">
                                      <p:cBhvr>
                                        <p:cTn id="29" dur="2000" fill="hold"/>
                                        <p:tgtEl>
                                          <p:spTgt spid="5"/>
                                        </p:tgtEl>
                                        <p:attrNameLst>
                                          <p:attrName>ppt_w</p:attrName>
                                        </p:attrNameLst>
                                      </p:cBhvr>
                                      <p:tavLst>
                                        <p:tav tm="0" fmla="#ppt_w*sin(2.5*pi*$)">
                                          <p:val>
                                            <p:fltVal val="0"/>
                                          </p:val>
                                        </p:tav>
                                        <p:tav tm="100000">
                                          <p:val>
                                            <p:fltVal val="1"/>
                                          </p:val>
                                        </p:tav>
                                      </p:tavLst>
                                    </p:anim>
                                    <p:anim calcmode="lin" valueType="num">
                                      <p:cBhvr>
                                        <p:cTn id="30"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circle(in)">
                                      <p:cBhvr>
                                        <p:cTn id="35" dur="2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13" grpId="0"/>
    </p:bldLst>
  </p:timing>
</p:sld>
</file>

<file path=ppt/theme/theme1.xml><?xml version="1.0" encoding="utf-8"?>
<a:theme xmlns:a="http://schemas.openxmlformats.org/drawingml/2006/main" name="Wisp">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282</TotalTime>
  <Words>816</Words>
  <Application>Microsoft Office PowerPoint</Application>
  <PresentationFormat>Widescreen</PresentationFormat>
  <Paragraphs>48</Paragraphs>
  <Slides>10</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10</vt:i4>
      </vt:variant>
    </vt:vector>
  </HeadingPairs>
  <TitlesOfParts>
    <vt:vector size="23" baseType="lpstr">
      <vt:lpstr>Algerian</vt:lpstr>
      <vt:lpstr>Arial</vt:lpstr>
      <vt:lpstr>Calibri</vt:lpstr>
      <vt:lpstr>Century Gothic</vt:lpstr>
      <vt:lpstr>Edwardian Script ITC</vt:lpstr>
      <vt:lpstr>Garamond</vt:lpstr>
      <vt:lpstr>Kunstler Script</vt:lpstr>
      <vt:lpstr>Magneto</vt:lpstr>
      <vt:lpstr>Snap ITC</vt:lpstr>
      <vt:lpstr>Vivaldi</vt:lpstr>
      <vt:lpstr>Vladimir Script</vt:lpstr>
      <vt:lpstr>Wingdings 3</vt:lpstr>
      <vt:lpstr>Wisp</vt:lpstr>
      <vt:lpstr>PowerPoint Presentation</vt:lpstr>
      <vt:lpstr>We all know about  the Indus Civilization, the first civilization which had town planning. Along with its exciting artifacts and monuments, its town planning is also a miracle constructed by earlier humans. In this presentation we will look along though some of the surprising structures of town planning of this civilization.  </vt:lpstr>
      <vt:lpstr>The larger Harappan cities were built according to precise plans. Let’s explore some :</vt:lpstr>
      <vt:lpstr>We have learnt about the features of the town planning in Harappan civilization. They also mastered on the water management in their cities. Let’s dive into some of their master pieces:   </vt:lpstr>
      <vt:lpstr>PowerPoint Presentation</vt:lpstr>
      <vt:lpstr>PowerPoint Presentation</vt:lpstr>
      <vt:lpstr>PowerPoint Presentation</vt:lpstr>
      <vt:lpstr>PowerPoint Presentation</vt:lpstr>
      <vt:lpstr>Dockyard of Lothal</vt:lpstr>
      <vt:lpstr>Thanks for viewing our presentation. Hope this presentation will make you know more about  harappan civilization.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debaju651@outlook.com</dc:creator>
  <cp:lastModifiedBy>debaju651@outlook.com</cp:lastModifiedBy>
  <cp:revision>6</cp:revision>
  <dcterms:created xsi:type="dcterms:W3CDTF">2025-08-21T14:17:30Z</dcterms:created>
  <dcterms:modified xsi:type="dcterms:W3CDTF">2025-08-24T06:10:56Z</dcterms:modified>
</cp:coreProperties>
</file>