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57" r:id="rId3"/>
    <p:sldId id="258" r:id="rId4"/>
    <p:sldId id="265" r:id="rId5"/>
    <p:sldId id="259" r:id="rId6"/>
    <p:sldId id="267" r:id="rId7"/>
    <p:sldId id="268" r:id="rId8"/>
    <p:sldId id="269" r:id="rId9"/>
    <p:sldId id="260" r:id="rId10"/>
    <p:sldId id="27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98B57-A533-4035-8BEF-3ECFF652642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AC6A4CA-5433-4FA1-BFA1-60D612640F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sca_esv=263d6f8b3f719809&amp;sxsrf=AE3TifNYvzqZoUapTTBJ5hcOhtArKumMWg:1756128719069&amp;q=Mohenjo-daro&amp;sa=X&amp;ved=2ahUKEwiqouujiaaPAxWDcGwGHcOgIMYQxccNegQIRxAB&amp;mstk=AUtExfDIcKV5hK3k0ahH7iI-4BDPuvC6acxvO7uSFA5jw4uRB6V8-_KmZnnN2pn5Qd0ABRAajXEm6yxfNBgdcJhTO8_XWUcUW6dYZoi3ocYRH40S3NqmItpDWUts0sRsI-zbdIpvAWIa2qjno8hTO7ZrO4ntUox1c9moA_62oeIBn7Bt7XXhmmBH70VxBuRrUUS6hb2mePSDOH0bRwxbOkW__inHhrPbsp0zyOyUzOb6b58o9QzwnXTg_IMO80MhSuLWzcWnnuTB2sE_L5IDWmWVBsyy&amp;csui=3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/>
            </a:gs>
            <a:gs pos="8000">
              <a:schemeClr val="accent2"/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8416" y="989244"/>
            <a:ext cx="9601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smtClean="0">
                <a:solidFill>
                  <a:srgbClr val="3C864F"/>
                </a:solidFill>
                <a:latin typeface="Goudy Stout" panose="0202090407030B020401" pitchFamily="18" charset="0"/>
              </a:rPr>
              <a:t>CLASS-6/F</a:t>
            </a:r>
            <a:br>
              <a:rPr lang="en-US" sz="7200" dirty="0" smtClean="0">
                <a:solidFill>
                  <a:srgbClr val="3C864F"/>
                </a:solidFill>
                <a:latin typeface="Goudy Stout" panose="0202090407030B020401" pitchFamily="18" charset="0"/>
              </a:rPr>
            </a:br>
            <a:r>
              <a:rPr lang="en-US" sz="7200" dirty="0" smtClean="0">
                <a:solidFill>
                  <a:srgbClr val="3C864F"/>
                </a:solidFill>
                <a:latin typeface="Goudy Stout" panose="0202090407030B020401" pitchFamily="18" charset="0"/>
              </a:rPr>
              <a:t>DNA </a:t>
            </a:r>
          </a:p>
          <a:p>
            <a:pPr algn="ctr"/>
            <a:r>
              <a:rPr lang="en-US" sz="7200" dirty="0" smtClean="0">
                <a:solidFill>
                  <a:srgbClr val="3C864F"/>
                </a:solidFill>
                <a:latin typeface="Goudy Stout" panose="0202090407030B020401" pitchFamily="18" charset="0"/>
              </a:rPr>
              <a:t>DIAMOND</a:t>
            </a:r>
            <a:br>
              <a:rPr lang="en-US" sz="7200" dirty="0" smtClean="0">
                <a:solidFill>
                  <a:srgbClr val="3C864F"/>
                </a:solidFill>
                <a:latin typeface="Goudy Stout" panose="0202090407030B020401" pitchFamily="18" charset="0"/>
              </a:rPr>
            </a:br>
            <a:r>
              <a:rPr lang="en-US" sz="7200" dirty="0" smtClean="0">
                <a:solidFill>
                  <a:srgbClr val="3C864F"/>
                </a:solidFill>
                <a:latin typeface="Goudy Stout" panose="0202090407030B020401" pitchFamily="18" charset="0"/>
              </a:rPr>
              <a:t>GROUP-5</a:t>
            </a:r>
            <a:endParaRPr lang="en-US" sz="7200" dirty="0">
              <a:solidFill>
                <a:srgbClr val="3C864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3838" y="609600"/>
            <a:ext cx="5478162" cy="13208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HOUSE PLANNING OF MOHENJO DARO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07784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07784" y="3112010"/>
            <a:ext cx="5484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Mohenjo-daro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had a planned layout with rectilinear buildings arranged on a grid plan. Most were built of fired and mortared brick; some incorporated sun-dried mud-brick and wooden superstructures. Sites were often raised, or built on man made hills. This could be to combat flooding in the nearby areas</a:t>
            </a:r>
          </a:p>
        </p:txBody>
      </p:sp>
    </p:spTree>
    <p:extLst>
      <p:ext uri="{BB962C8B-B14F-4D97-AF65-F5344CB8AC3E}">
        <p14:creationId xmlns:p14="http://schemas.microsoft.com/office/powerpoint/2010/main" val="300636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1" y="2404534"/>
            <a:ext cx="5791200" cy="1646302"/>
          </a:xfrm>
        </p:spPr>
        <p:txBody>
          <a:bodyPr/>
          <a:lstStyle/>
          <a:p>
            <a:pPr algn="ctr"/>
            <a:r>
              <a:rPr lang="en-US" sz="4000" dirty="0" smtClean="0"/>
              <a:t>THE HOUSE PLANNING OF HARAPPANS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4125478"/>
            <a:ext cx="5791199" cy="1096899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HEARE IN THESE CIBILAZATION THERE IS NO IDEA  TO </a:t>
            </a:r>
            <a:r>
              <a:rPr lang="en-US" smtClean="0"/>
              <a:t>DECORATE HOUSE THIS MEANS THAT THE HOUSES ARE MADE ANY WHERE IN THE ROAD.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400801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5467739" cy="132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904" y="0"/>
            <a:ext cx="12257903" cy="69239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12342" y="1275491"/>
            <a:ext cx="26372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Chiller" panose="04020404031007020602" pitchFamily="82" charset="0"/>
              </a:rPr>
              <a:t>MOHENJO </a:t>
            </a:r>
            <a:r>
              <a:rPr lang="en-US" sz="3600" dirty="0">
                <a:solidFill>
                  <a:schemeClr val="bg1"/>
                </a:solidFill>
                <a:latin typeface="Chiller" panose="04020404031007020602" pitchFamily="82" charset="0"/>
              </a:rPr>
              <a:t>DARO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HARAPPAN CIVILIZATION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THE HARAPPAN CIVILIZATION WAS THE FIRST URBAN CIVILIZATION IN SOUTH ASIA,ITS ADVANCED TOWN PLANNING,DRINAGE SYSTEM MANAGEMENT OF WATER </a:t>
            </a:r>
            <a:r>
              <a:rPr lang="en-US" b="1" dirty="0" smtClean="0"/>
              <a:t>ETC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MOHENJO DARO CIVILIZATION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 </a:t>
            </a:r>
            <a:r>
              <a:rPr lang="en-US" dirty="0" err="1">
                <a:solidFill>
                  <a:schemeClr val="tx1"/>
                </a:solidFill>
                <a:hlinkClick r:id="rId2"/>
              </a:rPr>
              <a:t>Mohenjo-daro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/>
              <a:t>civilization refers to the ancient Indus Valley Civilization, one of the world's earliest urban cultures, flourishing around 3000-1500 BC in what is now Pakistan and </a:t>
            </a:r>
            <a:r>
              <a:rPr lang="en-US" dirty="0" smtClean="0"/>
              <a:t>India. Also it is not a civilization by itself.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26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1960" cy="68997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956" y="-402253"/>
            <a:ext cx="8596668" cy="236686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4"/>
                </a:solidFill>
                <a:latin typeface="Algerian" panose="04020705040A02060702" pitchFamily="82" charset="0"/>
              </a:rPr>
              <a:t>TOWN PLANNING OF HARAPPAN CIVILIZATION</a:t>
            </a:r>
            <a:endParaRPr lang="en-US" dirty="0">
              <a:solidFill>
                <a:schemeClr val="accent4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842" y="3378563"/>
            <a:ext cx="8596668" cy="15709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TOWN PLANNING OF HARAPPAN CIVILAZATION REFLECTS REMARKABLE URBAN ORGANIZATION AND ENGINEERING SKILLS IN ANCIENT HISTORY. THE CITIES WERE DESIGNED ON A GRID PATTERN, WITH STREETS LAID OUT IN STRAIGHT  LINES INTERSTING AT RIGHT ANGLES, CREATING A CLEANER DIVISION OF SPACE FURTHERMORE, THE RODS WERE WIDH AND WELL-ALIGNED, CONTRIBUTING TO THE CITY’s FUNCTIONALITY.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264" y="0"/>
            <a:ext cx="8596668" cy="182658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chemeClr val="accent4"/>
                </a:solidFill>
                <a:latin typeface="Algerian" panose="04020705040A02060702" pitchFamily="82" charset="0"/>
              </a:rPr>
              <a:t>town planning of </a:t>
            </a:r>
            <a:r>
              <a:rPr lang="en-US" dirty="0" err="1" smtClean="0">
                <a:solidFill>
                  <a:schemeClr val="accent4"/>
                </a:solidFill>
                <a:latin typeface="Algerian" panose="04020705040A02060702" pitchFamily="82" charset="0"/>
              </a:rPr>
              <a:t>mohenjo</a:t>
            </a:r>
            <a:r>
              <a:rPr lang="en-US" dirty="0" smtClean="0">
                <a:solidFill>
                  <a:schemeClr val="accent4"/>
                </a:solidFill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solidFill>
                  <a:schemeClr val="accent4"/>
                </a:solidFill>
                <a:latin typeface="Algerian" panose="04020705040A02060702" pitchFamily="82" charset="0"/>
              </a:rPr>
              <a:t>daro</a:t>
            </a:r>
            <a:r>
              <a:rPr lang="en-US" dirty="0" smtClean="0">
                <a:solidFill>
                  <a:schemeClr val="accent4"/>
                </a:solidFill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solidFill>
                  <a:schemeClr val="accent4"/>
                </a:solidFill>
                <a:latin typeface="Algerian" panose="04020705040A02060702" pitchFamily="82" charset="0"/>
              </a:rPr>
              <a:t>covilization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Mohenjo-daro</a:t>
            </a:r>
            <a:r>
              <a:rPr lang="en-US" sz="1800" dirty="0">
                <a:solidFill>
                  <a:schemeClr val="bg1"/>
                </a:solidFill>
              </a:rPr>
              <a:t> featured an exceptionally planned urban layout with a grid system of streets, separating the city into a raised citadel and a larger lower town. Key features included uniform, baked bricks for construction, advanced and well-laid-out covered drainage systems, and public buildings like the Great Bath and granaries located in the citadel. Homes were rectangular, often built around a central courtyard, and public structures were built on raised platforms to protect them from flooding.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2193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URBAN STRUCTURE </a:t>
            </a:r>
            <a:r>
              <a:rPr lang="en-US" sz="3600" dirty="0" smtClean="0"/>
              <a:t>OF HARAPPAN AND MOHENJO DARO CIVILIZATION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urban structure of </a:t>
            </a:r>
            <a:r>
              <a:rPr lang="en-US" dirty="0" err="1"/>
              <a:t>Harappan</a:t>
            </a:r>
            <a:r>
              <a:rPr lang="en-US" dirty="0"/>
              <a:t> and Mohenjo-Daro cities followed a planned grid system, divided into a raised, fortified citadel for public and administrative buildings, and a lower town for residential and commercial areas. Key features included standardized burnt bricks, well-organized drainage systems, private baths and wells in houses, and a sophisticated arrangement of streets and lanes.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38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6173" y="609600"/>
            <a:ext cx="5535827" cy="1320800"/>
          </a:xfrm>
        </p:spPr>
        <p:txBody>
          <a:bodyPr/>
          <a:lstStyle/>
          <a:p>
            <a:pPr algn="ctr"/>
            <a:r>
              <a:rPr lang="en-US" dirty="0" smtClean="0"/>
              <a:t>THIS IS MOHENJO DARO CIVILIZATION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56173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56173" y="3429000"/>
            <a:ext cx="5535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Heare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 can see that The Great Bath of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mohenjo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daro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 a large, ancient public tank from the Indus Valley Civilization. An archaeological site in Pakistan, built around 2500 BCE. This is an urban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civilazation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002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4228" y="2404531"/>
            <a:ext cx="5996473" cy="1646302"/>
          </a:xfrm>
        </p:spPr>
        <p:txBody>
          <a:bodyPr/>
          <a:lstStyle/>
          <a:p>
            <a:pPr algn="ctr"/>
            <a:r>
              <a:rPr lang="en-US" sz="3600" dirty="0" smtClean="0"/>
              <a:t>THIS IS THE HARAPPAN </a:t>
            </a:r>
            <a:br>
              <a:rPr lang="en-US" sz="3600" dirty="0" smtClean="0"/>
            </a:br>
            <a:r>
              <a:rPr lang="en-US" sz="3600" dirty="0" smtClean="0"/>
              <a:t>CIVILIZATION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95526" y="4050833"/>
            <a:ext cx="5996473" cy="1096899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IN THIS CIVILIZATION THE DRINAGE SYSTEM ARE OPENED.THE GEARMS OF THE DRAIN ARE SPREADING ALL TIME AS THE CAP OF THE DRAINS ARE OPEN. </a:t>
            </a:r>
          </a:p>
          <a:p>
            <a:pPr algn="l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195527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199</Words>
  <Application>Microsoft Office PowerPoint</Application>
  <PresentationFormat>Widescreen</PresentationFormat>
  <Paragraphs>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Algerian</vt:lpstr>
      <vt:lpstr>Arial</vt:lpstr>
      <vt:lpstr>Chiller</vt:lpstr>
      <vt:lpstr>Goudy Stout</vt:lpstr>
      <vt:lpstr>Trebuchet MS</vt:lpstr>
      <vt:lpstr>Wingdings 3</vt:lpstr>
      <vt:lpstr>Facet</vt:lpstr>
      <vt:lpstr>PowerPoint Presentation</vt:lpstr>
      <vt:lpstr>PowerPoint Presentation</vt:lpstr>
      <vt:lpstr>HARAPPAN CIVILIZATION </vt:lpstr>
      <vt:lpstr>MOHENJO DARO CIVILIZATION</vt:lpstr>
      <vt:lpstr>TOWN PLANNING OF HARAPPAN CIVILIZATION</vt:lpstr>
      <vt:lpstr> town planning of mohenjo daro covilization</vt:lpstr>
      <vt:lpstr>URBAN STRUCTURE OF HARAPPAN AND MOHENJO DARO CIVILIZATION</vt:lpstr>
      <vt:lpstr>THIS IS MOHENJO DARO CIVILIZATION</vt:lpstr>
      <vt:lpstr>THIS IS THE HARAPPAN  CIVILIZATION</vt:lpstr>
      <vt:lpstr>HOUSE PLANNING OF MOHENJO DARO</vt:lpstr>
      <vt:lpstr>THE HOUSE PLANNING OF HARAPPANS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CLASS-6/F             GROUP PROJECT   DNA DIAMONDP GROUP-5</dc:title>
  <dc:creator>pc</dc:creator>
  <cp:lastModifiedBy>pc</cp:lastModifiedBy>
  <cp:revision>11</cp:revision>
  <dcterms:created xsi:type="dcterms:W3CDTF">2025-08-23T02:57:00Z</dcterms:created>
  <dcterms:modified xsi:type="dcterms:W3CDTF">2025-08-25T14:08:43Z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D54C717627674DE1AFC2034E68F4DFFE_12</vt:lpwstr>
  </property>
  <property fmtid="{D5CDD505-2E9C-101B-9397-08002B2CF9AE}" pid="3" name="KSOProductBuildVer">
    <vt:lpwstr>1033-12.2.0.21931</vt:lpwstr>
  </property>
</Properties>
</file>