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96" r:id="rId4"/>
  </p:sldMasterIdLst>
  <p:notesMasterIdLst>
    <p:notesMasterId r:id="rId18"/>
  </p:notesMasterIdLst>
  <p:handoutMasterIdLst>
    <p:handoutMasterId r:id="rId19"/>
  </p:handoutMasterIdLst>
  <p:sldIdLst>
    <p:sldId id="316" r:id="rId5"/>
    <p:sldId id="337" r:id="rId6"/>
    <p:sldId id="343" r:id="rId7"/>
    <p:sldId id="342" r:id="rId8"/>
    <p:sldId id="336" r:id="rId9"/>
    <p:sldId id="346" r:id="rId10"/>
    <p:sldId id="350" r:id="rId11"/>
    <p:sldId id="351" r:id="rId12"/>
    <p:sldId id="352" r:id="rId13"/>
    <p:sldId id="353" r:id="rId14"/>
    <p:sldId id="324" r:id="rId15"/>
    <p:sldId id="328" r:id="rId16"/>
    <p:sldId id="34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84967" autoAdjust="0"/>
  </p:normalViewPr>
  <p:slideViewPr>
    <p:cSldViewPr snapToGrid="0">
      <p:cViewPr>
        <p:scale>
          <a:sx n="90" d="100"/>
          <a:sy n="90" d="100"/>
        </p:scale>
        <p:origin x="-168" y="-138"/>
      </p:cViewPr>
      <p:guideLst>
        <p:guide orient="horz" pos="1392"/>
        <p:guide orient="horz" pos="3168"/>
        <p:guide pos="7056"/>
      </p:guideLst>
    </p:cSldViewPr>
  </p:slideViewPr>
  <p:outlineViewPr>
    <p:cViewPr>
      <p:scale>
        <a:sx n="33" d="100"/>
        <a:sy n="33" d="100"/>
      </p:scale>
      <p:origin x="0" y="-11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30E99E25-5B65-D93A-3010-8B947D67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DAEB28A-33CC-6CF5-1214-F2C3205F6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88634-FBA9-41D6-8B35-EE3A7D816B7C}" type="datetimeFigureOut">
              <a:rPr lang="en-US" smtClean="0"/>
              <a:pPr/>
              <a:t>09-Oct-25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3D63414-6160-FF79-B3F6-CD615625C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583E93F-BDEC-C5F7-2553-8324882C41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C78D2-97D1-4B37-BDD1-08A09BD4CA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9135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pPr/>
              <a:t>09-Oct-25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6773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9706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993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336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3487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1077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9010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1547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69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69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6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6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57809"/>
            <a:ext cx="7983110" cy="3080335"/>
          </a:xfrm>
        </p:spPr>
        <p:txBody>
          <a:bodyPr lIns="0" tIns="0" rIns="0" bIns="0" anchor="b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8E825845-66DD-4B77-A729-CD97D156F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2749162-63A5-5BF9-895E-B0577A6C47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61510" y="2744546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=""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=""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=""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13790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59" y="640080"/>
            <a:ext cx="4815836" cy="2103120"/>
          </a:xfrm>
        </p:spPr>
        <p:txBody>
          <a:bodyPr lIns="0" tIns="0" rIns="0" bIns="0" anchor="ctr" anchorCtr="0"/>
          <a:lstStyle>
            <a:lvl1pPr algn="l">
              <a:defRPr sz="4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="" xmlns:a16="http://schemas.microsoft.com/office/drawing/2014/main" id="{6183E8BD-29F0-8F9F-FC7D-73F8067BCDD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5C983CA3-739C-6C20-AFE0-0997370354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31427" y="640080"/>
            <a:ext cx="5122889" cy="210312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>
              <a:lnSpc>
                <a:spcPct val="100000"/>
              </a:lnSpc>
              <a:defRPr sz="1600">
                <a:solidFill>
                  <a:schemeClr val="tx1"/>
                </a:solidFill>
              </a:defRPr>
            </a:lvl2pPr>
            <a:lvl3pPr marL="457200">
              <a:lnSpc>
                <a:spcPct val="100000"/>
              </a:lnSpc>
              <a:defRPr sz="1400">
                <a:solidFill>
                  <a:schemeClr val="tx1"/>
                </a:solidFill>
              </a:defRPr>
            </a:lvl3pPr>
            <a:lvl4pPr marL="685800">
              <a:lnSpc>
                <a:spcPct val="100000"/>
              </a:lnSpc>
              <a:defRPr sz="12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4BC9F29C-BBE9-AFB4-AFC6-30BCA4EB2A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CBC4D286-C480-B4CF-4406-CACC323F9FA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1280160" y="3017520"/>
            <a:ext cx="10374152" cy="3208866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="" xmlns:a16="http://schemas.microsoft.com/office/drawing/2014/main" id="{0BEE2817-4518-D59A-BD13-29A3D4FE64F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539516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890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4970638"/>
            <a:ext cx="9144000" cy="1280160"/>
          </a:xfrm>
        </p:spPr>
        <p:txBody>
          <a:bodyPr lIns="0" tIns="0" rIns="0" bIns="0" anchor="b" anchorCtr="0"/>
          <a:lstStyle>
            <a:lvl1pPr algn="l">
              <a:defRPr sz="4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="" xmlns:a16="http://schemas.microsoft.com/office/drawing/2014/main" id="{F0626849-9D2D-3C95-8C10-FA8F325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685800"/>
            <a:ext cx="4937760" cy="4023360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>
              <a:spcBef>
                <a:spcPts val="1200"/>
              </a:spcBef>
              <a:defRPr sz="1800"/>
            </a:lvl2pPr>
            <a:lvl3pPr marL="914400">
              <a:spcBef>
                <a:spcPts val="1200"/>
              </a:spcBef>
              <a:defRPr sz="1800"/>
            </a:lvl3pPr>
            <a:lvl4pPr marL="1371600">
              <a:spcBef>
                <a:spcPts val="1200"/>
              </a:spcBef>
              <a:defRPr sz="1800"/>
            </a:lvl4pPr>
            <a:lvl5pPr marL="18288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04755" y="685800"/>
            <a:ext cx="4937760" cy="4023360"/>
          </a:xfrm>
        </p:spPr>
        <p:txBody>
          <a:bodyPr lIns="0" tIns="0" rIns="0" bIns="0">
            <a:noAutofit/>
          </a:bodyPr>
          <a:lstStyle>
            <a:lvl1pPr>
              <a:spcBef>
                <a:spcPts val="1200"/>
              </a:spcBef>
              <a:defRPr sz="1800"/>
            </a:lvl1pPr>
            <a:lvl2pPr>
              <a:spcBef>
                <a:spcPts val="1200"/>
              </a:spcBef>
              <a:defRPr sz="1800"/>
            </a:lvl2pPr>
            <a:lvl3pPr>
              <a:spcBef>
                <a:spcPts val="1200"/>
              </a:spcBef>
              <a:defRPr sz="1800"/>
            </a:lvl3pPr>
            <a:lvl4pPr>
              <a:spcBef>
                <a:spcPts val="1200"/>
              </a:spcBef>
              <a:defRPr sz="1800"/>
            </a:lvl4pPr>
            <a:lvl5pPr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4717D91C-F78C-0E4C-FB27-7112AB840A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22570" y="5680647"/>
            <a:ext cx="465456" cy="581432"/>
            <a:chOff x="7843462" y="2744546"/>
            <a:chExt cx="465456" cy="581432"/>
          </a:xfrm>
        </p:grpSpPr>
        <p:sp>
          <p:nvSpPr>
            <p:cNvPr id="15" name="Graphic 12">
              <a:extLst>
                <a:ext uri="{FF2B5EF4-FFF2-40B4-BE49-F238E27FC236}">
                  <a16:creationId xmlns="" xmlns:a16="http://schemas.microsoft.com/office/drawing/2014/main" id="{CC935CF3-75DF-0DC7-1B2A-E0E0205DF64B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13">
              <a:extLst>
                <a:ext uri="{FF2B5EF4-FFF2-40B4-BE49-F238E27FC236}">
                  <a16:creationId xmlns="" xmlns:a16="http://schemas.microsoft.com/office/drawing/2014/main" id="{D5782BEB-6319-DEC1-F9ED-BA9201C6B9B7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15">
              <a:extLst>
                <a:ext uri="{FF2B5EF4-FFF2-40B4-BE49-F238E27FC236}">
                  <a16:creationId xmlns="" xmlns:a16="http://schemas.microsoft.com/office/drawing/2014/main" id="{6E59DFAF-9794-BD12-D89A-422FFFFCE023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Footer Placeholder 20">
            <a:extLst>
              <a:ext uri="{FF2B5EF4-FFF2-40B4-BE49-F238E27FC236}">
                <a16:creationId xmlns="" xmlns:a16="http://schemas.microsoft.com/office/drawing/2014/main" id="{36444A47-BCB3-5C86-F2B8-25092BE8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648C53D-49AB-C003-70E8-5117AF0797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A96BC1DE-6696-3408-564E-2D73B12663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711518" y="5393214"/>
            <a:ext cx="1097341" cy="736658"/>
            <a:chOff x="10508317" y="446637"/>
            <a:chExt cx="1097341" cy="736658"/>
          </a:xfrm>
        </p:grpSpPr>
        <p:sp>
          <p:nvSpPr>
            <p:cNvPr id="25" name="Graphic 15">
              <a:extLst>
                <a:ext uri="{FF2B5EF4-FFF2-40B4-BE49-F238E27FC236}">
                  <a16:creationId xmlns="" xmlns:a16="http://schemas.microsoft.com/office/drawing/2014/main" id="{268EB1E4-29D6-C3F5-BCBB-FB7E7EE5C2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508317" y="492206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Graphic 16">
              <a:extLst>
                <a:ext uri="{FF2B5EF4-FFF2-40B4-BE49-F238E27FC236}">
                  <a16:creationId xmlns="" xmlns:a16="http://schemas.microsoft.com/office/drawing/2014/main" id="{09524D46-140F-2F4F-430B-F59815A07C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477944" y="105558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Graphic 14">
              <a:extLst>
                <a:ext uri="{FF2B5EF4-FFF2-40B4-BE49-F238E27FC236}">
                  <a16:creationId xmlns="" xmlns:a16="http://schemas.microsoft.com/office/drawing/2014/main" id="{AC75143B-C717-8D04-743C-B40FB5EFB2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41555" y="44663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87376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40080"/>
            <a:ext cx="10087699" cy="1280160"/>
          </a:xfrm>
        </p:spPr>
        <p:txBody>
          <a:bodyPr lIns="0" tIns="0" rIns="0" bIns="0" anchor="b" anchorCtr="0"/>
          <a:lstStyle>
            <a:lvl1pPr>
              <a:defRPr sz="40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116B8DF0-B7E6-5032-C3C7-E457E793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80160" y="2103119"/>
            <a:ext cx="10087699" cy="41148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5C05CAAB-DBA2-4548-AD5F-01BB97FBB2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DC5F4D40-ADE4-5EEB-436C-8563A49C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2174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bbles and Title 1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 lIns="0" tIns="0" rIns="0" anchor="b"/>
          <a:lstStyle>
            <a:lvl1pPr algn="r">
              <a:lnSpc>
                <a:spcPts val="4800"/>
              </a:lnSpc>
              <a:defRPr sz="4800" b="1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="" xmlns:a16="http://schemas.microsoft.com/office/drawing/2014/main" id="{FC9B12A4-113B-B3F6-5926-5C2A6F504A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1606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0609" y="3127248"/>
            <a:ext cx="6117381" cy="3017520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AF51D36-DB19-27CD-47E0-A4261648DA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614240">
            <a:off x="3975343" y="2819532"/>
            <a:ext cx="465456" cy="581432"/>
            <a:chOff x="7843462" y="2744546"/>
            <a:chExt cx="465456" cy="581432"/>
          </a:xfrm>
        </p:grpSpPr>
        <p:sp>
          <p:nvSpPr>
            <p:cNvPr id="4" name="Graphic 12">
              <a:extLst>
                <a:ext uri="{FF2B5EF4-FFF2-40B4-BE49-F238E27FC236}">
                  <a16:creationId xmlns="" xmlns:a16="http://schemas.microsoft.com/office/drawing/2014/main" id="{3EFED0E0-17D4-C5B0-09D0-B43338A856B3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Graphic 13">
              <a:extLst>
                <a:ext uri="{FF2B5EF4-FFF2-40B4-BE49-F238E27FC236}">
                  <a16:creationId xmlns="" xmlns:a16="http://schemas.microsoft.com/office/drawing/2014/main" id="{8F798BBE-9B6F-700D-08A1-09ABC5388CCE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15">
              <a:extLst>
                <a:ext uri="{FF2B5EF4-FFF2-40B4-BE49-F238E27FC236}">
                  <a16:creationId xmlns="" xmlns:a16="http://schemas.microsoft.com/office/drawing/2014/main" id="{4AE2D1C5-9D85-9049-690C-3AFCE7E2DA56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D0FE75D-ACD3-655E-58A7-8F2C182760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19362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5"/>
            <a:ext cx="10515600" cy="15097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B5B2B208-F5B9-0151-C982-A389CB0B29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="" xmlns:a16="http://schemas.microsoft.com/office/drawing/2014/main" id="{20EEA6CA-DE1E-18ED-E69E-54A1372FE2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F973C81-5E94-41F6-CE15-3B4763B3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C835B5C-F994-9D57-3118-919EE90F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4086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6544" y="614202"/>
            <a:ext cx="5918072" cy="2276856"/>
          </a:xfrm>
        </p:spPr>
        <p:txBody>
          <a:bodyPr lIns="0" tIns="0" rIns="0" bIns="0" anchor="b"/>
          <a:lstStyle>
            <a:lvl1pPr algn="r">
              <a:lnSpc>
                <a:spcPts val="4000"/>
              </a:lnSpc>
              <a:defRPr sz="4000" b="1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1C738AB3-8054-6E21-C34C-36AF3A31AC4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0160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tIns="914400" anchor="t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4FD1B85-4BEF-C1C1-5619-B82E9E44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3pPr>
            <a:lvl4pPr marL="13716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4pPr>
            <a:lvl5pPr marL="1828800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3AE7F8D-AE68-4A83-BAB5-3A97D473CE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raphic 12">
            <a:extLst>
              <a:ext uri="{FF2B5EF4-FFF2-40B4-BE49-F238E27FC236}">
                <a16:creationId xmlns="" xmlns:a16="http://schemas.microsoft.com/office/drawing/2014/main" id="{EA1B6985-3E5A-40F4-9268-D4AB3BBF8C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="" xmlns:a16="http://schemas.microsoft.com/office/drawing/2014/main" id="{338BC906-9D03-4280-85E8-21A81BC21D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="" xmlns:a16="http://schemas.microsoft.com/office/drawing/2014/main" id="{C5C06D53-C9F6-47E8-BFE1-B8193A1AED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52402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E9872E9-2F0D-2FEB-0974-F0BBBC5E033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238999" y="6356350"/>
            <a:ext cx="379561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76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386775"/>
            <a:ext cx="8311102" cy="3080335"/>
          </a:xfrm>
        </p:spPr>
        <p:txBody>
          <a:bodyPr lIns="0" tIns="274320" rIns="0" bIns="0" anchor="t" anchorCtr="0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8E825845-66DD-4B77-A729-CD97D156F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2749162-63A5-5BF9-895E-B0577A6C47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rot="19670435">
            <a:off x="7632743" y="794953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=""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=""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=""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14">
            <a:extLst>
              <a:ext uri="{FF2B5EF4-FFF2-40B4-BE49-F238E27FC236}">
                <a16:creationId xmlns="" xmlns:a16="http://schemas.microsoft.com/office/drawing/2014/main" id="{01D87F51-D69B-9038-0566-4FDC355AB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7587" y="411831"/>
            <a:ext cx="3521337" cy="3521344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="" xmlns:p14="http://schemas.microsoft.com/office/powerpoint/2010/main" val="195123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640080"/>
            <a:ext cx="10302240" cy="1852046"/>
          </a:xfrm>
        </p:spPr>
        <p:txBody>
          <a:bodyPr lIns="0" tIns="0" rIns="0" bIns="0" anchor="b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588447"/>
            <a:ext cx="7853678" cy="72664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8E825845-66DD-4B77-A729-CD97D156F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2749162-63A5-5BF9-895E-B0577A6C47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7659974" y="4456458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=""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=""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=""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14">
            <a:extLst>
              <a:ext uri="{FF2B5EF4-FFF2-40B4-BE49-F238E27FC236}">
                <a16:creationId xmlns="" xmlns:a16="http://schemas.microsoft.com/office/drawing/2014/main" id="{5DDB7824-50BA-B12F-AD49-CA8953CA3A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36252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="" xmlns:p14="http://schemas.microsoft.com/office/powerpoint/2010/main" val="65264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640080"/>
            <a:ext cx="7498080" cy="1280160"/>
          </a:xfrm>
        </p:spPr>
        <p:txBody>
          <a:bodyPr lIns="0" tIns="0" rIns="0" bIns="0" anchor="b" anchorCtr="0"/>
          <a:lstStyle>
            <a:lvl1pPr>
              <a:defRPr sz="4000" b="1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2376"/>
            <a:ext cx="520991" cy="517379"/>
          </a:xfrm>
        </p:spPr>
        <p:txBody>
          <a:bodyPr anchor="t" anchorCtr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615" y="895646"/>
            <a:ext cx="1956925" cy="195692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" anchor="t" anchorCtr="0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2194560"/>
            <a:ext cx="7498080" cy="402336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>
              <a:defRPr sz="1600"/>
            </a:lvl2pPr>
            <a:lvl3pPr marL="457200">
              <a:defRPr sz="1400"/>
            </a:lvl3pPr>
            <a:lvl4pPr marL="685800">
              <a:defRPr sz="1200"/>
            </a:lvl4pPr>
            <a:lvl5pPr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58B5E78-A531-681D-1312-F21B52D066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970685" y="620661"/>
            <a:ext cx="403448" cy="381782"/>
            <a:chOff x="10969280" y="1780012"/>
            <a:chExt cx="403448" cy="381782"/>
          </a:xfrm>
        </p:grpSpPr>
        <p:sp>
          <p:nvSpPr>
            <p:cNvPr id="17" name="Graphic 10">
              <a:extLst>
                <a:ext uri="{FF2B5EF4-FFF2-40B4-BE49-F238E27FC236}">
                  <a16:creationId xmlns="" xmlns:a16="http://schemas.microsoft.com/office/drawing/2014/main" id="{AAD06B87-D9B2-4F94-B734-A8F039A203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81590" y="2070656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Graphic 11">
              <a:extLst>
                <a:ext uri="{FF2B5EF4-FFF2-40B4-BE49-F238E27FC236}">
                  <a16:creationId xmlns="" xmlns:a16="http://schemas.microsoft.com/office/drawing/2014/main" id="{BB13A13C-36EA-4B13-9175-C5FE95B34D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969280" y="178001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Footer Placeholder 8">
            <a:extLst>
              <a:ext uri="{FF2B5EF4-FFF2-40B4-BE49-F238E27FC236}">
                <a16:creationId xmlns="" xmlns:a16="http://schemas.microsoft.com/office/drawing/2014/main" id="{5189CAD3-7011-6481-11F8-05B5CB106F0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B7CB27F-7A56-A747-A4D6-5627C24638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971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+ Subtitle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3383280"/>
            <a:ext cx="10302240" cy="1852046"/>
          </a:xfrm>
        </p:spPr>
        <p:txBody>
          <a:bodyPr lIns="0" tIns="274320" rIns="0" bIns="0" anchor="t" anchorCtr="0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966886"/>
            <a:ext cx="10302237" cy="397191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2749162-63A5-5BF9-895E-B0577A6C47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97692" y="620298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=""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=""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=""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57912362-D30D-7B0B-BA94-0993B1EBC4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2775857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7764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85800"/>
            <a:ext cx="9137012" cy="1280160"/>
          </a:xfrm>
        </p:spPr>
        <p:txBody>
          <a:bodyPr lIns="0" tIns="0" rIns="0" bIns="0"/>
          <a:lstStyle>
            <a:lvl1pPr>
              <a:defRPr sz="4000" b="1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0F91A5DB-A2CA-1D70-9A06-3869A288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2327440"/>
            <a:ext cx="4846320" cy="4040574"/>
          </a:xfrm>
        </p:spPr>
        <p:txBody>
          <a:bodyPr lIns="0" tIns="0" rIns="0" bIns="0">
            <a:normAutofit/>
          </a:bodyPr>
          <a:lstStyle>
            <a:lvl1pPr marL="0" indent="0">
              <a:spcAft>
                <a:spcPts val="0"/>
              </a:spcAft>
              <a:buNone/>
              <a:defRPr sz="1800"/>
            </a:lvl1pPr>
            <a:lvl2pPr marL="228600">
              <a:spcBef>
                <a:spcPts val="1200"/>
              </a:spcBef>
              <a:defRPr sz="1800"/>
            </a:lvl2pPr>
            <a:lvl3pPr marL="685800">
              <a:spcBef>
                <a:spcPts val="1200"/>
              </a:spcBef>
              <a:defRPr sz="1800"/>
            </a:lvl3pPr>
            <a:lvl4pPr marL="1143000">
              <a:spcBef>
                <a:spcPts val="1200"/>
              </a:spcBef>
              <a:defRPr sz="1800"/>
            </a:lvl4pPr>
            <a:lvl5pPr marL="16002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23402" y="2327441"/>
            <a:ext cx="4846320" cy="4040574"/>
          </a:xfrm>
        </p:spPr>
        <p:txBody>
          <a:bodyPr lIns="0" tIns="0" rIns="0" bIns="0">
            <a:normAutofit/>
          </a:bodyPr>
          <a:lstStyle>
            <a:lvl1pPr marL="0" indent="0">
              <a:spcAft>
                <a:spcPts val="0"/>
              </a:spcAft>
              <a:buNone/>
              <a:defRPr sz="1800"/>
            </a:lvl1pPr>
            <a:lvl2pPr marL="228600">
              <a:spcBef>
                <a:spcPts val="1200"/>
              </a:spcBef>
              <a:defRPr sz="1800"/>
            </a:lvl2pPr>
            <a:lvl3pPr marL="685800">
              <a:spcBef>
                <a:spcPts val="1200"/>
              </a:spcBef>
              <a:defRPr sz="1800"/>
            </a:lvl3pPr>
            <a:lvl4pPr marL="1143000">
              <a:spcBef>
                <a:spcPts val="1200"/>
              </a:spcBef>
              <a:defRPr sz="1800"/>
            </a:lvl4pPr>
            <a:lvl5pPr marL="16002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160F34ED-DA60-4CC2-B735-B0EC5D9FEA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="" xmlns:a16="http://schemas.microsoft.com/office/drawing/2014/main" id="{A9475260-301F-4744-B1DA-7B00F6FB43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="" xmlns:a16="http://schemas.microsoft.com/office/drawing/2014/main" id="{9BBD3F4B-0836-48C5-AC68-747456D1DD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="" xmlns:a16="http://schemas.microsoft.com/office/drawing/2014/main" id="{9B4398D5-99F4-4F83-AA77-9B4177648C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6D6A69CF-70D6-AB12-CD8B-FD75B7EE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3759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9EFE408-BFE1-16DC-F7C6-47F55C171A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992" y="0"/>
            <a:ext cx="5779008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5670550"/>
          </a:xfrm>
        </p:spPr>
        <p:txBody>
          <a:bodyPr lIns="0" tIns="0" rIns="0" bIns="0" anchor="ctr" anchorCtr="0"/>
          <a:lstStyle>
            <a:lvl1pPr algn="l">
              <a:defRPr sz="4000" b="1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="" xmlns:a16="http://schemas.microsoft.com/office/drawing/2014/main" id="{4C0ED5DD-6381-0FFD-7B45-D21179A3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F042E432-AE48-385B-DEA1-32129394CE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79526" y="1533524"/>
            <a:ext cx="4663440" cy="1895475"/>
          </a:xfrm>
        </p:spPr>
        <p:txBody>
          <a:bodyPr lIns="0" tIns="0" rIns="0" bIns="0" anchor="t" anchorCtr="0">
            <a:noAutofit/>
          </a:bodyPr>
          <a:lstStyle>
            <a:lvl1pPr marL="342900" indent="-512064">
              <a:spcBef>
                <a:spcPts val="1000"/>
              </a:spcBef>
              <a:buFont typeface="+mj-lt"/>
              <a:buAutoNum type="arabicPeriod"/>
              <a:defRPr sz="1800"/>
            </a:lvl1pPr>
            <a:lvl2pPr marL="1028700" indent="-342900">
              <a:spcBef>
                <a:spcPts val="1200"/>
              </a:spcBef>
              <a:buFont typeface="+mj-lt"/>
              <a:buAutoNum type="alphaLcPeriod"/>
              <a:defRPr sz="1800"/>
            </a:lvl2pPr>
            <a:lvl3pPr marL="1257300" indent="-342900">
              <a:spcBef>
                <a:spcPts val="1200"/>
              </a:spcBef>
              <a:buFont typeface="+mj-lt"/>
              <a:buAutoNum type="arabicParenR"/>
              <a:defRPr sz="1800"/>
            </a:lvl3pPr>
            <a:lvl4pPr marL="1714500" indent="-342900">
              <a:spcBef>
                <a:spcPts val="1200"/>
              </a:spcBef>
              <a:buFont typeface="+mj-lt"/>
              <a:buAutoNum type="alphaLcParenR"/>
              <a:defRPr sz="1800"/>
            </a:lvl4pPr>
            <a:lvl5pPr marL="2228850" indent="-400050">
              <a:spcBef>
                <a:spcPts val="1200"/>
              </a:spcBef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="" xmlns:a16="http://schemas.microsoft.com/office/drawing/2014/main" id="{DF111B2E-0535-57E2-FE92-620F9307A9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0160" y="3482974"/>
            <a:ext cx="4663440" cy="1190033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spcBef>
                <a:spcPts val="1200"/>
              </a:spcBef>
              <a:buNone/>
              <a:defRPr sz="1600"/>
            </a:lvl2pPr>
            <a:lvl3pPr marL="914400" indent="0">
              <a:spcBef>
                <a:spcPts val="1200"/>
              </a:spcBef>
              <a:buNone/>
              <a:defRPr sz="1400"/>
            </a:lvl3pPr>
            <a:lvl4pPr marL="1371600" indent="0">
              <a:spcBef>
                <a:spcPts val="1200"/>
              </a:spcBef>
              <a:buNone/>
              <a:defRPr sz="1200"/>
            </a:lvl4pPr>
            <a:lvl5pPr marL="1828800" indent="0">
              <a:spcBef>
                <a:spcPts val="12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280160" y="4692058"/>
            <a:ext cx="4663440" cy="1584918"/>
          </a:xfrm>
        </p:spPr>
        <p:txBody>
          <a:bodyPr lIns="0" tIns="0" rIns="0" bIns="0" anchor="t" anchorCtr="0">
            <a:noAutofit/>
          </a:bodyPr>
          <a:lstStyle>
            <a:lvl1pPr>
              <a:spcBef>
                <a:spcPts val="1200"/>
              </a:spcBef>
              <a:defRPr sz="1800"/>
            </a:lvl1pPr>
            <a:lvl2pPr>
              <a:spcBef>
                <a:spcPts val="1200"/>
              </a:spcBef>
              <a:defRPr sz="1600"/>
            </a:lvl2pPr>
            <a:lvl3pPr>
              <a:spcBef>
                <a:spcPts val="1200"/>
              </a:spcBef>
              <a:defRPr sz="14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="" xmlns:a16="http://schemas.microsoft.com/office/drawing/2014/main" id="{34C23E1A-9E5E-DA12-8E11-83F48676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E3FE6E42-6A8F-C459-87EE-E2A5BAFA85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7932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 lIns="0" tIns="0" rIns="0" bIns="0" anchor="ctr" anchorCtr="0"/>
          <a:lstStyle>
            <a:lvl1pPr algn="l">
              <a:lnSpc>
                <a:spcPts val="4000"/>
              </a:lnSpc>
              <a:spcBef>
                <a:spcPts val="1000"/>
              </a:spcBef>
              <a:defRPr sz="4000" b="1" i="0" cap="all" spc="0" baseline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="" xmlns:a16="http://schemas.microsoft.com/office/drawing/2014/main" id="{9FB40175-FA51-DA14-A5B2-CD06DE6ECC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>
              <a:lnSpc>
                <a:spcPct val="110000"/>
              </a:lnSpc>
              <a:defRPr sz="1600"/>
            </a:lvl2pPr>
            <a:lvl3pPr marL="457200">
              <a:lnSpc>
                <a:spcPct val="110000"/>
              </a:lnSpc>
              <a:defRPr sz="1400"/>
            </a:lvl3pPr>
            <a:lvl4pPr marL="685800">
              <a:lnSpc>
                <a:spcPct val="110000"/>
              </a:lnSpc>
              <a:defRPr sz="1200"/>
            </a:lvl4pPr>
            <a:lvl5pPr marL="914400">
              <a:lnSpc>
                <a:spcPct val="11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15930B2-E36D-4D05-A6B3-CA1BF61D50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089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95553" y="301752"/>
            <a:ext cx="5221224" cy="6263640"/>
          </a:xfrm>
        </p:spPr>
        <p:txBody>
          <a:bodyPr tIns="914400" anchor="t" anchorCtr="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0" name="Footer Placeholder 8">
            <a:extLst>
              <a:ext uri="{FF2B5EF4-FFF2-40B4-BE49-F238E27FC236}">
                <a16:creationId xmlns="" xmlns:a16="http://schemas.microsoft.com/office/drawing/2014/main" id="{7A4AE671-C203-0370-2888-FC8F7D444D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434825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1792BFA8-57AD-0B5C-2534-1E862B58DA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5127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8680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4" y="1"/>
            <a:ext cx="9918405" cy="164623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394" y="1825625"/>
            <a:ext cx="99184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6121" y="726630"/>
            <a:ext cx="520991" cy="51737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800" b="1" i="0" cap="all" spc="100" baseline="0"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EF1C86-6A9C-D287-D381-5634A69BF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35394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1B8477-3F24-EDCB-C8AC-843363639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8999" y="6356350"/>
            <a:ext cx="4114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7" r:id="rId2"/>
    <p:sldLayoutId id="2147483728" r:id="rId3"/>
    <p:sldLayoutId id="2147483729" r:id="rId4"/>
    <p:sldLayoutId id="2147483710" r:id="rId5"/>
    <p:sldLayoutId id="2147483727" r:id="rId6"/>
    <p:sldLayoutId id="2147483701" r:id="rId7"/>
    <p:sldLayoutId id="2147483721" r:id="rId8"/>
    <p:sldLayoutId id="2147483720" r:id="rId9"/>
    <p:sldLayoutId id="2147483730" r:id="rId10"/>
    <p:sldLayoutId id="2147483722" r:id="rId11"/>
    <p:sldLayoutId id="2147483698" r:id="rId12"/>
    <p:sldLayoutId id="2147483732" r:id="rId13"/>
    <p:sldLayoutId id="2147483702" r:id="rId14"/>
    <p:sldLayoutId id="2147483703" r:id="rId15"/>
  </p:sldLayoutIdLst>
  <p:hf sldNum="0" hdr="0" ftr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sca_esv=e91c68ae27c7b98c&amp;rlz=1C1RXQR_enIN1122IN1122&amp;biw=1440&amp;bih=773&amp;q=AI-Powered+Assistance&amp;ved=2ahUKEwjdqrax0paQAxV7R2wGHd1VPdwQxccNegUIgQEQAQ&amp;mstk=AUtExfC4ECydgEJzZYXLxMhM9hJu7pn0p4itVh91OGP3s5-E31k0P-Sbk_T4OhQdLiIIMzWPryaKo_B2014VRpj2Pn0gd_FyyPtK0tJASN2pBDndM_DnkJfNwFn2HsaeNzQLsyc&amp;csui=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F243DF-1FE9-01BE-435F-1729F4AB3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app</a:t>
            </a:r>
            <a:endParaRPr lang="en-US" dirty="0"/>
          </a:p>
        </p:txBody>
      </p:sp>
      <p:pic>
        <p:nvPicPr>
          <p:cNvPr id="6" name="Picture Placeholder 5" descr="Mountains at sunset">
            <a:extLst>
              <a:ext uri="{FF2B5EF4-FFF2-40B4-BE49-F238E27FC236}">
                <a16:creationId xmlns="" xmlns:a16="http://schemas.microsoft.com/office/drawing/2014/main" id="{B520C53E-8329-74AB-5229-BCDE630B2E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tretch>
            <a:fillRect/>
          </a:stretch>
        </p:blipFill>
        <p:spPr>
          <a:xfrm>
            <a:off x="1280160" y="2993554"/>
            <a:ext cx="3707972" cy="3102446"/>
          </a:xfrm>
        </p:spPr>
      </p:pic>
    </p:spTree>
    <p:extLst>
      <p:ext uri="{BB962C8B-B14F-4D97-AF65-F5344CB8AC3E}">
        <p14:creationId xmlns="" xmlns:p14="http://schemas.microsoft.com/office/powerpoint/2010/main" val="3037812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Google docs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75509" y="380481"/>
            <a:ext cx="4815840" cy="6137277"/>
          </a:xfrm>
        </p:spPr>
        <p:txBody>
          <a:bodyPr/>
          <a:lstStyle/>
          <a:p>
            <a:r>
              <a:rPr lang="en-US" sz="2400" dirty="0" smtClean="0"/>
              <a:t>Google Docs is a free, web-based word processor that allows users to create, edit, and collaborate on documents online in real-time </a:t>
            </a:r>
            <a:endParaRPr lang="en-US" sz="2400" dirty="0" smtClean="0"/>
          </a:p>
          <a:p>
            <a:r>
              <a:rPr lang="en-US" sz="2400" u="sng" dirty="0" smtClean="0">
                <a:solidFill>
                  <a:srgbClr val="FF0000"/>
                </a:solidFill>
              </a:rPr>
              <a:t>Key </a:t>
            </a:r>
            <a:r>
              <a:rPr lang="en-US" sz="2400" u="sng" dirty="0" smtClean="0">
                <a:solidFill>
                  <a:srgbClr val="FF0000"/>
                </a:solidFill>
              </a:rPr>
              <a:t>features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Real-time Collaboration: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Cloud-Based Storage: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Voice Input: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Suggesting </a:t>
            </a:r>
            <a:r>
              <a:rPr lang="en-US" sz="2400" b="1" dirty="0" smtClean="0"/>
              <a:t>Mode: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hlinkClick r:id="rId3"/>
              </a:rPr>
              <a:t>AI-Powered Assistance</a:t>
            </a:r>
            <a:r>
              <a:rPr lang="en-US" sz="2400" b="1" dirty="0" smtClean="0"/>
              <a:t> (Gemini):</a:t>
            </a:r>
            <a:r>
              <a:rPr lang="en-US" sz="2400" dirty="0" smtClean="0"/>
              <a:t> </a:t>
            </a:r>
          </a:p>
          <a:p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719664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B8FDAA-00CD-846E-A576-B59DFA73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685800"/>
            <a:ext cx="9137012" cy="1280160"/>
          </a:xfrm>
        </p:spPr>
        <p:txBody>
          <a:bodyPr/>
          <a:lstStyle/>
          <a:p>
            <a:r>
              <a:rPr lang="en-US" dirty="0"/>
              <a:t>Effective delivery techniques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52B3B4A-6ED2-64D9-BEC7-1B6C66971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0160" y="2327440"/>
            <a:ext cx="4846320" cy="4040574"/>
          </a:xfrm>
        </p:spPr>
        <p:txBody>
          <a:bodyPr/>
          <a:lstStyle/>
          <a:p>
            <a:r>
              <a:rPr lang="en-US" dirty="0"/>
              <a:t>This is a powerful tool in public speaking. It involves varying pitch, tone, and volume to convey emotion, emphasize points, and maintain interest. </a:t>
            </a:r>
          </a:p>
          <a:p>
            <a:pPr lvl="1"/>
            <a:r>
              <a:rPr lang="en-US" dirty="0"/>
              <a:t>Pitch variation</a:t>
            </a:r>
          </a:p>
          <a:p>
            <a:pPr lvl="1"/>
            <a:r>
              <a:rPr lang="en-US" dirty="0"/>
              <a:t>Tone inflection</a:t>
            </a:r>
          </a:p>
          <a:p>
            <a:pPr lvl="1"/>
            <a:r>
              <a:rPr lang="en-US" dirty="0"/>
              <a:t>Volume control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2FF1654-306D-262A-D360-5E5C2E6B3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402" y="2327441"/>
            <a:ext cx="4846320" cy="4040574"/>
          </a:xfrm>
        </p:spPr>
        <p:txBody>
          <a:bodyPr/>
          <a:lstStyle/>
          <a:p>
            <a:r>
              <a:rPr lang="en-US" dirty="0"/>
              <a:t>Effective body language enhances your message, making it more impactful and memorable.</a:t>
            </a:r>
          </a:p>
          <a:p>
            <a:pPr lvl="1"/>
            <a:r>
              <a:rPr lang="en-US" dirty="0"/>
              <a:t>Meaningful eye contact</a:t>
            </a:r>
          </a:p>
          <a:p>
            <a:pPr lvl="1"/>
            <a:r>
              <a:rPr lang="en-US" dirty="0"/>
              <a:t>Purposeful gestures</a:t>
            </a:r>
          </a:p>
          <a:p>
            <a:pPr lvl="1"/>
            <a:r>
              <a:rPr lang="en-US" dirty="0"/>
              <a:t>Maintain good posture</a:t>
            </a:r>
          </a:p>
          <a:p>
            <a:pPr lvl="1"/>
            <a:r>
              <a:rPr lang="en-US" dirty="0"/>
              <a:t>Control your expressions</a:t>
            </a:r>
          </a:p>
        </p:txBody>
      </p:sp>
    </p:spTree>
    <p:extLst>
      <p:ext uri="{BB962C8B-B14F-4D97-AF65-F5344CB8AC3E}">
        <p14:creationId xmlns="" xmlns:p14="http://schemas.microsoft.com/office/powerpoint/2010/main" val="2102816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3247ABD4-990A-BAC8-69FC-AF4C84F3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/>
          <a:lstStyle/>
          <a:p>
            <a:r>
              <a:rPr lang="en-US" dirty="0"/>
              <a:t>Speaking impact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61E6A21B-7748-174B-D77E-8EE0B288C7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/>
          <a:lstStyle/>
          <a:p>
            <a:r>
              <a:rPr lang="en-US" dirty="0"/>
              <a:t>Your ability to communicate effectively will leave a lasting impact on your audience</a:t>
            </a:r>
          </a:p>
          <a:p>
            <a:r>
              <a:rPr lang="en-US" dirty="0"/>
              <a:t>Effectively communicating involves not only delivering a message but also resonating with the experiences, values, and emotions of those listening </a:t>
            </a:r>
          </a:p>
        </p:txBody>
      </p:sp>
      <p:pic>
        <p:nvPicPr>
          <p:cNvPr id="6" name="Picture Placeholder 21" descr="Mountains under near dusk sky">
            <a:extLst>
              <a:ext uri="{FF2B5EF4-FFF2-40B4-BE49-F238E27FC236}">
                <a16:creationId xmlns="" xmlns:a16="http://schemas.microsoft.com/office/drawing/2014/main" id="{1472EB4E-1296-AC66-19FA-B01BB8D8A5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22444" r="22444"/>
          <a:stretch/>
        </p:blipFill>
        <p:spPr>
          <a:xfrm>
            <a:off x="6695553" y="301752"/>
            <a:ext cx="5221224" cy="6263640"/>
          </a:xfrm>
        </p:spPr>
      </p:pic>
    </p:spTree>
    <p:extLst>
      <p:ext uri="{BB962C8B-B14F-4D97-AF65-F5344CB8AC3E}">
        <p14:creationId xmlns="" xmlns:p14="http://schemas.microsoft.com/office/powerpoint/2010/main" val="363811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75D893-E98A-260A-9EC4-B9365E53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Placeholder 14" descr="Mountains under near dusk sky">
            <a:extLst>
              <a:ext uri="{FF2B5EF4-FFF2-40B4-BE49-F238E27FC236}">
                <a16:creationId xmlns="" xmlns:a16="http://schemas.microsoft.com/office/drawing/2014/main" id="{DE72DC91-8DC9-B68C-C1D3-8F5273481A7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3191" r="13191"/>
          <a:stretch/>
        </p:blipFill>
        <p:spPr>
          <a:xfrm>
            <a:off x="1371606" y="3205313"/>
            <a:ext cx="3043077" cy="3043083"/>
          </a:xfrm>
        </p:spPr>
      </p:pic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D70D88C-5989-4007-4953-F54A4A34B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0609" y="3127248"/>
            <a:ext cx="6117381" cy="3017520"/>
          </a:xfrm>
        </p:spPr>
        <p:txBody>
          <a:bodyPr/>
          <a:lstStyle/>
          <a:p>
            <a:r>
              <a:rPr lang="en-US" dirty="0"/>
              <a:t>Brita Tamm</a:t>
            </a:r>
          </a:p>
          <a:p>
            <a:r>
              <a:rPr lang="en-US" dirty="0"/>
              <a:t>502-555-0152</a:t>
            </a:r>
          </a:p>
          <a:p>
            <a:r>
              <a:rPr lang="en-US" dirty="0"/>
              <a:t>brita@firstupconsultants.com</a:t>
            </a:r>
          </a:p>
          <a:p>
            <a:r>
              <a:rPr lang="en-US" dirty="0"/>
              <a:t>www.firstupconsultants.com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394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95A271-8875-6BCE-0A4A-542683BB3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109" y="3262950"/>
            <a:ext cx="8311102" cy="3080335"/>
          </a:xfrm>
        </p:spPr>
        <p:txBody>
          <a:bodyPr/>
          <a:lstStyle/>
          <a:p>
            <a:r>
              <a:rPr lang="en-US" sz="2000" b="0" cap="none" dirty="0" smtClean="0"/>
              <a:t>Google LLC is an American multinational technology corporation focused on information technology, online advertising, search engine technology, email, cloud computing, software, quantum computing, e-commerce, consumer electronics, and artificial intelligence.</a:t>
            </a:r>
            <a:endParaRPr lang="en-US" sz="2000" cap="none" dirty="0"/>
          </a:p>
        </p:txBody>
      </p:sp>
      <p:pic>
        <p:nvPicPr>
          <p:cNvPr id="7" name="Picture Placeholder 8" descr="Mountains at sunset">
            <a:extLst>
              <a:ext uri="{FF2B5EF4-FFF2-40B4-BE49-F238E27FC236}">
                <a16:creationId xmlns="" xmlns:a16="http://schemas.microsoft.com/office/drawing/2014/main" id="{DABEABE1-2983-8759-E3F7-CCC6330C6B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7075487" y="628651"/>
            <a:ext cx="4643437" cy="3095624"/>
          </a:xfrm>
        </p:spPr>
      </p:pic>
    </p:spTree>
    <p:extLst>
      <p:ext uri="{BB962C8B-B14F-4D97-AF65-F5344CB8AC3E}">
        <p14:creationId xmlns="" xmlns:p14="http://schemas.microsoft.com/office/powerpoint/2010/main" val="194123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768171-F501-5EC9-8849-5D0FE73AE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Google workspace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38A9D03-6CF8-D31E-2E06-88AEBCEF7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608" y="2607497"/>
            <a:ext cx="7853678" cy="72664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Google Workspace includes the productivity apps you know and love—Gmail, Drive, Docs, Meet, and many more—in one location, so you can create, communicate, and collaborate.</a:t>
            </a:r>
          </a:p>
          <a:p>
            <a:endParaRPr lang="en-US" dirty="0"/>
          </a:p>
        </p:txBody>
      </p:sp>
      <p:pic>
        <p:nvPicPr>
          <p:cNvPr id="6" name="Picture Placeholder 21" descr="Mountains under near dusk sky">
            <a:extLst>
              <a:ext uri="{FF2B5EF4-FFF2-40B4-BE49-F238E27FC236}">
                <a16:creationId xmlns="" xmlns:a16="http://schemas.microsoft.com/office/drawing/2014/main" id="{56606EF5-1CC7-5421-5CF4-C03704056C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6939" r="16939"/>
          <a:stretch/>
        </p:blipFill>
        <p:spPr/>
      </p:pic>
    </p:spTree>
    <p:extLst>
      <p:ext uri="{BB962C8B-B14F-4D97-AF65-F5344CB8AC3E}">
        <p14:creationId xmlns="" xmlns:p14="http://schemas.microsoft.com/office/powerpoint/2010/main" val="396275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F64C0E11-7DE4-D558-C3EF-9B3C7A9B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 err="1" smtClean="0"/>
              <a:t>google</a:t>
            </a:r>
            <a:r>
              <a:rPr lang="en-US" dirty="0" smtClean="0"/>
              <a:t> apps are useful?</a:t>
            </a:r>
            <a:endParaRPr lang="en-US" dirty="0"/>
          </a:p>
        </p:txBody>
      </p:sp>
      <p:pic>
        <p:nvPicPr>
          <p:cNvPr id="13" name="Picture Placeholder 12" descr="A mountain range with snow">
            <a:extLst>
              <a:ext uri="{FF2B5EF4-FFF2-40B4-BE49-F238E27FC236}">
                <a16:creationId xmlns="" xmlns:a16="http://schemas.microsoft.com/office/drawing/2014/main" id="{06CC7187-0D55-8D17-DB17-83EAB1EF8D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/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418541-7290-F1A9-2357-CA26E074E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apps are helpful because they simplify and enhance everyday tasks by providing tools for communication, organization, information access, and collaboration. </a:t>
            </a:r>
          </a:p>
          <a:p>
            <a:r>
              <a:rPr lang="en-US" dirty="0" smtClean="0"/>
              <a:t>These apps are generally free, accessible from multiple devices, and designed to work together seamlessly, boosting productivity for individuals and organizations. 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50287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95698432-2D58-D940-A0AE-7748E2A48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Google apps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="" xmlns:a16="http://schemas.microsoft.com/office/drawing/2014/main" id="{4C780BDD-62B7-3E51-C2DE-09259F62CC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916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Gmail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7285" y="720723"/>
            <a:ext cx="4815840" cy="4946651"/>
          </a:xfrm>
        </p:spPr>
        <p:txBody>
          <a:bodyPr/>
          <a:lstStyle/>
          <a:p>
            <a:r>
              <a:rPr lang="en-US" sz="2400" dirty="0" smtClean="0"/>
              <a:t>Gmail is a popular, free, and web-based email service provided by Google that allows users to send and receive digital messages, files, and other information over the internet. 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u="sng" dirty="0" smtClean="0">
                <a:solidFill>
                  <a:srgbClr val="FF0000"/>
                </a:solidFill>
              </a:rPr>
              <a:t>Key </a:t>
            </a:r>
            <a:r>
              <a:rPr lang="en-US" sz="2400" u="sng" dirty="0" smtClean="0">
                <a:solidFill>
                  <a:srgbClr val="FF0000"/>
                </a:solidFill>
              </a:rPr>
              <a:t>features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    Centralized storage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    Built-in chat and call functions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    Advanced spam filtering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    Automatic saving of work.</a:t>
            </a:r>
            <a:r>
              <a:rPr lang="en-US" sz="2400" dirty="0" smtClean="0"/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71966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Google drive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7285" y="720723"/>
            <a:ext cx="4815840" cy="4946651"/>
          </a:xfrm>
        </p:spPr>
        <p:txBody>
          <a:bodyPr/>
          <a:lstStyle/>
          <a:p>
            <a:r>
              <a:rPr lang="en-US" sz="3600" dirty="0" smtClean="0"/>
              <a:t>Google Drive is a cloud-based storage platform provided by Google that allows users to store, access, and share their files and documents from anywhere with an internet connection</a:t>
            </a:r>
            <a:r>
              <a:rPr lang="en-US" sz="3600" dirty="0" smtClean="0"/>
              <a:t>..</a:t>
            </a:r>
            <a:endParaRPr lang="en-US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719664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Introduction to Google Drive - Google Drive: How to use Google Drive to store and access your files and docu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ntroduction to Google Drive - Google Drive: How to use Google Drive to store and access your files and docu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descr="Screenshot (11).png"/>
          <p:cNvPicPr>
            <a:picLocks noChangeAspect="1"/>
          </p:cNvPicPr>
          <p:nvPr/>
        </p:nvPicPr>
        <p:blipFill>
          <a:blip r:embed="rId2"/>
          <a:srcRect l="10627" t="15969" r="12920" b="10388"/>
          <a:stretch>
            <a:fillRect/>
          </a:stretch>
        </p:blipFill>
        <p:spPr>
          <a:xfrm>
            <a:off x="1796902" y="1095153"/>
            <a:ext cx="8389089" cy="505046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Google map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75509" y="380481"/>
            <a:ext cx="4815840" cy="6137277"/>
          </a:xfrm>
        </p:spPr>
        <p:txBody>
          <a:bodyPr/>
          <a:lstStyle/>
          <a:p>
            <a:r>
              <a:rPr lang="en-US" sz="2400" dirty="0" smtClean="0"/>
              <a:t>Google Maps is a web-based service by Google and app that provides detailed mapping, satellite imagery, and navigation for planning routes via various modes of </a:t>
            </a:r>
            <a:r>
              <a:rPr lang="en-US" sz="2400" dirty="0" smtClean="0"/>
              <a:t>transport.</a:t>
            </a:r>
            <a:endParaRPr lang="en-US" sz="2400" dirty="0" smtClean="0"/>
          </a:p>
          <a:p>
            <a:r>
              <a:rPr lang="en-US" sz="2400" u="sng" dirty="0" smtClean="0">
                <a:solidFill>
                  <a:srgbClr val="FF0000"/>
                </a:solidFill>
              </a:rPr>
              <a:t>Key </a:t>
            </a:r>
            <a:r>
              <a:rPr lang="en-US" sz="2400" u="sng" dirty="0" smtClean="0">
                <a:solidFill>
                  <a:srgbClr val="FF0000"/>
                </a:solidFill>
              </a:rPr>
              <a:t>features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b="1" dirty="0" smtClean="0"/>
              <a:t>Mapping &amp; Navigation: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Street </a:t>
            </a:r>
            <a:r>
              <a:rPr lang="en-US" sz="2400" b="1" dirty="0" smtClean="0"/>
              <a:t>View: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Satellite </a:t>
            </a:r>
            <a:r>
              <a:rPr lang="en-US" sz="2400" b="1" dirty="0" smtClean="0"/>
              <a:t>Imagery &amp; Aerial Photography: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Real-Time </a:t>
            </a:r>
            <a:r>
              <a:rPr lang="en-US" sz="2400" b="1" dirty="0" smtClean="0"/>
              <a:t>Traffic: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Local </a:t>
            </a:r>
            <a:r>
              <a:rPr lang="en-US" sz="2400" b="1" dirty="0" smtClean="0"/>
              <a:t>Business Information: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Accessibility</a:t>
            </a:r>
            <a:r>
              <a:rPr lang="en-US" sz="2400" b="1" dirty="0" smtClean="0"/>
              <a:t>:</a:t>
            </a:r>
            <a:r>
              <a:rPr lang="en-US" sz="2400" dirty="0" smtClean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Route </a:t>
            </a:r>
            <a:r>
              <a:rPr lang="en-US" sz="2400" b="1" dirty="0" smtClean="0"/>
              <a:t>Planning:</a:t>
            </a:r>
            <a:r>
              <a:rPr lang="en-US" sz="2400" dirty="0" smtClean="0"/>
              <a:t> </a:t>
            </a:r>
          </a:p>
          <a:p>
            <a:pPr marL="342900" indent="-342900"/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71966480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axy presentation_Win32_SL_V16" id="{36B34AD0-AFC2-468E-8620-6CFD159B149F}" vid="{ACCF8893-1A0E-437D-A612-1659D305EA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EDFB26C-8E2C-4C64-B21C-909AD1AA2D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16729F-0CF3-48D0-9AFD-AAAEB43092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544979-59F0-4F8D-AA35-90255837C7E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255</Words>
  <Application>Microsoft Office PowerPoint</Application>
  <PresentationFormat>Custom</PresentationFormat>
  <Paragraphs>67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GradientVTI</vt:lpstr>
      <vt:lpstr>Google app</vt:lpstr>
      <vt:lpstr>Google LLC is an American multinational technology corporation focused on information technology, online advertising, search engine technology, email, cloud computing, software, quantum computing, e-commerce, consumer electronics, and artificial intelligence.</vt:lpstr>
      <vt:lpstr>Google workspace</vt:lpstr>
      <vt:lpstr>How google apps are useful?</vt:lpstr>
      <vt:lpstr>Google apps</vt:lpstr>
      <vt:lpstr>Gmail</vt:lpstr>
      <vt:lpstr>Google drive</vt:lpstr>
      <vt:lpstr>Slide 8</vt:lpstr>
      <vt:lpstr>Google map</vt:lpstr>
      <vt:lpstr>Google docs</vt:lpstr>
      <vt:lpstr>Effective delivery techniques</vt:lpstr>
      <vt:lpstr>Speaking impact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2023-12-10T14:43:58Z</dcterms:created>
  <dcterms:modified xsi:type="dcterms:W3CDTF">2025-10-09T08:01:37Z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