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3" r:id="rId4"/>
  </p:sldMasterIdLst>
  <p:notesMasterIdLst>
    <p:notesMasterId r:id="rId15"/>
  </p:notesMasterIdLst>
  <p:handoutMasterIdLst>
    <p:handoutMasterId r:id="rId16"/>
  </p:handoutMasterIdLst>
  <p:sldIdLst>
    <p:sldId id="309" r:id="rId5"/>
    <p:sldId id="310" r:id="rId6"/>
    <p:sldId id="312" r:id="rId7"/>
    <p:sldId id="311" r:id="rId8"/>
    <p:sldId id="313" r:id="rId9"/>
    <p:sldId id="314" r:id="rId10"/>
    <p:sldId id="315" r:id="rId11"/>
    <p:sldId id="316" r:id="rId12"/>
    <p:sldId id="317" r:id="rId13"/>
    <p:sldId id="31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27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pos="600" userDrawn="1">
          <p15:clr>
            <a:srgbClr val="A4A3A4"/>
          </p15:clr>
        </p15:guide>
        <p15:guide id="4" pos="458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A971"/>
    <a:srgbClr val="1C4C3C"/>
    <a:srgbClr val="F1EAE0"/>
    <a:srgbClr val="9F792F"/>
    <a:srgbClr val="785029"/>
    <a:srgbClr val="E3CEB2"/>
    <a:srgbClr val="648260"/>
    <a:srgbClr val="A49B37"/>
    <a:srgbClr val="006A8A"/>
    <a:srgbClr val="BD7B2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017" autoAdjust="0"/>
    <p:restoredTop sz="94880" autoAdjust="0"/>
  </p:normalViewPr>
  <p:slideViewPr>
    <p:cSldViewPr snapToGrid="0" snapToObjects="1" showGuides="1">
      <p:cViewPr>
        <p:scale>
          <a:sx n="80" d="100"/>
          <a:sy n="80" d="100"/>
        </p:scale>
        <p:origin x="-660" y="-228"/>
      </p:cViewPr>
      <p:guideLst>
        <p:guide orient="horz" pos="1272"/>
        <p:guide pos="7056"/>
        <p:guide pos="600"/>
        <p:guide pos="4584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8" d="100"/>
          <a:sy n="58" d="100"/>
        </p:scale>
        <p:origin x="2491" y="67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AD397ADA-28FC-D95C-9949-C2600B76E8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46638BB-B5C2-68A8-E3FA-52921DD002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7502F-DB6E-469A-9C44-FB8EDEF15CAD}" type="datetimeFigureOut">
              <a:rPr lang="en-US" smtClean="0"/>
              <a:pPr/>
              <a:t>13-Oct-25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DD222EB-9CD6-7377-B538-2102EE87F3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9DFD59-EA45-6CD0-571D-72EF11B864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6A3EC-C558-4879-9E77-732F9A1F51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4172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17FE1-3397-4E25-A0AD-CD1F478AA284}" type="datetimeFigureOut">
              <a:rPr lang="en-US" smtClean="0"/>
              <a:pPr/>
              <a:t>13-Oct-25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3C4B0-A82C-497E-A667-41FFA619A4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6457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2E2DDD5-B179-8D33-E206-E8EC18C65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822960"/>
            <a:ext cx="6840110" cy="466344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6000" b="1" i="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B219809-9823-E5C1-322B-DCDB7769D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960" y="5559552"/>
            <a:ext cx="6840110" cy="47593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4109FC96-A524-9411-F587-93938397D0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3736" y="0"/>
            <a:ext cx="4398264" cy="6857999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4217870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=""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=""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17380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E647C7-955C-FC73-3737-298D139F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822960"/>
            <a:ext cx="4754880" cy="4114800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4EA9653-6F42-EC48-B443-D3FF0CD0D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960" y="5175504"/>
            <a:ext cx="4754880" cy="9144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25168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6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13-Oct-25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95B0A024-4E06-BC4D-6379-140FB0CA4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822960"/>
            <a:ext cx="6400800" cy="4663440"/>
          </a:xfrm>
        </p:spPr>
        <p:txBody>
          <a:bodyPr/>
          <a:lstStyle/>
          <a:p>
            <a:r>
              <a:rPr lang="en-US" dirty="0" smtClean="0"/>
              <a:t>Python </a:t>
            </a:r>
            <a:r>
              <a:rPr lang="en-US" dirty="0" smtClean="0"/>
              <a:t>programs</a:t>
            </a:r>
            <a:br>
              <a:rPr lang="en-US" dirty="0" smtClean="0"/>
            </a:br>
            <a:r>
              <a:rPr lang="en-US" sz="5400" cap="none" dirty="0" smtClean="0"/>
              <a:t>Do the following programs using for loop</a:t>
            </a:r>
            <a:endParaRPr lang="en-US" dirty="0"/>
          </a:p>
        </p:txBody>
      </p:sp>
      <p:pic>
        <p:nvPicPr>
          <p:cNvPr id="16" name="Picture Placeholder 15" descr="Butterfly on a stick">
            <a:extLst>
              <a:ext uri="{FF2B5EF4-FFF2-40B4-BE49-F238E27FC236}">
                <a16:creationId xmlns="" xmlns:a16="http://schemas.microsoft.com/office/drawing/2014/main" id="{1FFACDF2-AF68-34D8-169A-35C6DD86987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43" b="43"/>
          <a:stretch/>
        </p:blipFill>
        <p:spPr/>
      </p:pic>
    </p:spTree>
    <p:extLst>
      <p:ext uri="{BB962C8B-B14F-4D97-AF65-F5344CB8AC3E}">
        <p14:creationId xmlns="" xmlns:p14="http://schemas.microsoft.com/office/powerpoint/2010/main" val="346739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Write a program to print the squares of numbers from 10 to 50.</a:t>
            </a:r>
          </a:p>
          <a:p>
            <a:r>
              <a:rPr lang="en-US" sz="4000" b="1" dirty="0" smtClean="0"/>
              <a:t>Write a program to print the numbers from reverse from 400 to 100.</a:t>
            </a:r>
            <a:endParaRPr lang="en-US" sz="40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606451AA-AEB4-0B9E-B76E-611C2AA8D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4273611"/>
          </a:xfrm>
        </p:spPr>
        <p:txBody>
          <a:bodyPr>
            <a:normAutofit/>
          </a:bodyPr>
          <a:lstStyle/>
          <a:p>
            <a:r>
              <a:rPr lang="en-US" sz="6000" dirty="0" smtClean="0"/>
              <a:t>Write a program to print the first 20 whole numbers</a:t>
            </a:r>
            <a:endParaRPr lang="en-US" sz="6000" dirty="0"/>
          </a:p>
        </p:txBody>
      </p:sp>
    </p:spTree>
    <p:extLst>
      <p:ext uri="{BB962C8B-B14F-4D97-AF65-F5344CB8AC3E}">
        <p14:creationId xmlns="" xmlns:p14="http://schemas.microsoft.com/office/powerpoint/2010/main" val="3504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/>
              <a:t>for </a:t>
            </a:r>
            <a:r>
              <a:rPr lang="en-US" sz="6600" dirty="0" err="1" smtClean="0"/>
              <a:t>i</a:t>
            </a:r>
            <a:r>
              <a:rPr lang="en-US" sz="6600" dirty="0" smtClean="0"/>
              <a:t> in range(20):</a:t>
            </a:r>
          </a:p>
          <a:p>
            <a:pPr>
              <a:buNone/>
            </a:pPr>
            <a:r>
              <a:rPr lang="en-US" sz="6600" dirty="0" smtClean="0"/>
              <a:t>    print(</a:t>
            </a:r>
            <a:r>
              <a:rPr lang="en-US" sz="6600" dirty="0" err="1" smtClean="0"/>
              <a:t>i,end</a:t>
            </a:r>
            <a:r>
              <a:rPr lang="en-US" sz="6600" dirty="0" smtClean="0"/>
              <a:t>=“ ")</a:t>
            </a:r>
            <a:endParaRPr lang="en-US" sz="6600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606451AA-AEB4-0B9E-B76E-611C2AA8D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Write a program to print the first 20 whole numbers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04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="" xmlns:a16="http://schemas.microsoft.com/office/drawing/2014/main" id="{B0E9FA75-2A66-EAE8-E898-09505E656D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Write a program to print numbers from 1…n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054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/>
              <a:t>N=</a:t>
            </a:r>
            <a:r>
              <a:rPr lang="en-US" sz="6600" dirty="0" err="1" smtClean="0"/>
              <a:t>int</a:t>
            </a:r>
            <a:r>
              <a:rPr lang="en-US" sz="6600" dirty="0" smtClean="0"/>
              <a:t>(input(“enter a no”))</a:t>
            </a:r>
            <a:endParaRPr lang="en-US" sz="6600" dirty="0" smtClean="0"/>
          </a:p>
          <a:p>
            <a:pPr>
              <a:buNone/>
            </a:pPr>
            <a:r>
              <a:rPr lang="en-US" sz="6600" dirty="0" smtClean="0"/>
              <a:t>for </a:t>
            </a:r>
            <a:r>
              <a:rPr lang="en-US" sz="6600" dirty="0" err="1" smtClean="0"/>
              <a:t>i</a:t>
            </a:r>
            <a:r>
              <a:rPr lang="en-US" sz="6600" dirty="0" smtClean="0"/>
              <a:t> in </a:t>
            </a:r>
            <a:r>
              <a:rPr lang="en-US" sz="6600" dirty="0" smtClean="0"/>
              <a:t>range(1,N+1):</a:t>
            </a:r>
            <a:endParaRPr lang="en-US" sz="6600" dirty="0" smtClean="0"/>
          </a:p>
          <a:p>
            <a:pPr>
              <a:buNone/>
            </a:pPr>
            <a:r>
              <a:rPr lang="en-US" sz="6600" dirty="0" smtClean="0"/>
              <a:t>    print(</a:t>
            </a:r>
            <a:r>
              <a:rPr lang="en-US" sz="6600" dirty="0" err="1" smtClean="0"/>
              <a:t>i,end</a:t>
            </a:r>
            <a:r>
              <a:rPr lang="en-US" sz="6600" dirty="0" smtClean="0"/>
              <a:t>=“ ")</a:t>
            </a:r>
            <a:endParaRPr lang="en-US" sz="6600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606451AA-AEB4-0B9E-B76E-611C2AA8D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Write a program to print </a:t>
            </a:r>
            <a:r>
              <a:rPr lang="en-US" dirty="0" smtClean="0"/>
              <a:t>numbers 1..N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04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="" xmlns:a16="http://schemas.microsoft.com/office/drawing/2014/main" id="{B0E9FA75-2A66-EAE8-E898-09505E656D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Write a program to print </a:t>
            </a:r>
            <a:r>
              <a:rPr lang="en-US" dirty="0" smtClean="0"/>
              <a:t>first 10 multiples of 5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054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/>
              <a:t>for </a:t>
            </a:r>
            <a:r>
              <a:rPr lang="en-US" sz="6600" dirty="0" err="1" smtClean="0"/>
              <a:t>i</a:t>
            </a:r>
            <a:r>
              <a:rPr lang="en-US" sz="6600" dirty="0" smtClean="0"/>
              <a:t> in </a:t>
            </a:r>
            <a:r>
              <a:rPr lang="en-US" sz="6600" dirty="0" smtClean="0"/>
              <a:t>range(5,51,5):</a:t>
            </a:r>
            <a:endParaRPr lang="en-US" sz="6600" dirty="0" smtClean="0"/>
          </a:p>
          <a:p>
            <a:pPr>
              <a:buNone/>
            </a:pPr>
            <a:r>
              <a:rPr lang="en-US" sz="6600" dirty="0" smtClean="0"/>
              <a:t>    print(</a:t>
            </a:r>
            <a:r>
              <a:rPr lang="en-US" sz="6600" dirty="0" err="1" smtClean="0"/>
              <a:t>i,end</a:t>
            </a:r>
            <a:r>
              <a:rPr lang="en-US" sz="6600" dirty="0" smtClean="0"/>
              <a:t>=“ ")</a:t>
            </a:r>
            <a:endParaRPr lang="en-US" sz="6600" dirty="0"/>
          </a:p>
        </p:txBody>
      </p:sp>
    </p:spTree>
    <p:extLst>
      <p:ext uri="{BB962C8B-B14F-4D97-AF65-F5344CB8AC3E}">
        <p14:creationId xmlns="" xmlns:p14="http://schemas.microsoft.com/office/powerpoint/2010/main" val="3504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="" xmlns:a16="http://schemas.microsoft.com/office/drawing/2014/main" id="{B0E9FA75-2A66-EAE8-E898-09505E656D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Write a program to print </a:t>
            </a:r>
            <a:r>
              <a:rPr lang="en-US" dirty="0" smtClean="0"/>
              <a:t>the cubes of numbers from 1..n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054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/>
              <a:t>N=</a:t>
            </a:r>
            <a:r>
              <a:rPr lang="en-US" sz="6600" dirty="0" err="1" smtClean="0"/>
              <a:t>int</a:t>
            </a:r>
            <a:r>
              <a:rPr lang="en-US" sz="6600" dirty="0" smtClean="0"/>
              <a:t>(input(“enter a no”))</a:t>
            </a:r>
            <a:endParaRPr lang="en-US" sz="6600" dirty="0" smtClean="0"/>
          </a:p>
          <a:p>
            <a:pPr>
              <a:buNone/>
            </a:pPr>
            <a:r>
              <a:rPr lang="en-US" sz="6600" dirty="0" smtClean="0"/>
              <a:t>for </a:t>
            </a:r>
            <a:r>
              <a:rPr lang="en-US" sz="6600" dirty="0" err="1" smtClean="0"/>
              <a:t>i</a:t>
            </a:r>
            <a:r>
              <a:rPr lang="en-US" sz="6600" dirty="0" smtClean="0"/>
              <a:t> in </a:t>
            </a:r>
            <a:r>
              <a:rPr lang="en-US" sz="6600" dirty="0" smtClean="0"/>
              <a:t>range(1,N+1):</a:t>
            </a:r>
            <a:endParaRPr lang="en-US" sz="6600" dirty="0" smtClean="0"/>
          </a:p>
          <a:p>
            <a:pPr>
              <a:buNone/>
            </a:pPr>
            <a:r>
              <a:rPr lang="en-US" sz="6600" dirty="0" smtClean="0"/>
              <a:t>    </a:t>
            </a:r>
            <a:r>
              <a:rPr lang="en-US" sz="6600" dirty="0" smtClean="0"/>
              <a:t>print(</a:t>
            </a:r>
            <a:r>
              <a:rPr lang="en-US" sz="6600" dirty="0" err="1" smtClean="0"/>
              <a:t>i</a:t>
            </a:r>
            <a:r>
              <a:rPr lang="en-US" sz="6600" dirty="0" smtClean="0"/>
              <a:t>*</a:t>
            </a:r>
            <a:r>
              <a:rPr lang="en-US" sz="6600" dirty="0" err="1" smtClean="0"/>
              <a:t>i</a:t>
            </a:r>
            <a:r>
              <a:rPr lang="en-US" sz="6600" dirty="0" smtClean="0"/>
              <a:t>*</a:t>
            </a:r>
            <a:r>
              <a:rPr lang="en-US" sz="6600" dirty="0" err="1" smtClean="0"/>
              <a:t>i,end</a:t>
            </a:r>
            <a:r>
              <a:rPr lang="en-US" sz="6600" dirty="0" smtClean="0"/>
              <a:t>=“ ")</a:t>
            </a:r>
            <a:endParaRPr lang="en-US" sz="6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4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C7764E-1B88-4813-902C-6714719B42F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034B83F-6906-4689-98C9-AAA52DE98A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CD4AE2-8CDF-460B-B8DD-E25B297626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138</Words>
  <Application>Microsoft Office PowerPoint</Application>
  <PresentationFormat>Custom</PresentationFormat>
  <Paragraphs>19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Concourse</vt:lpstr>
      <vt:lpstr>Python programs Do the following programs using for loop</vt:lpstr>
      <vt:lpstr>Write a program to print the first 20 whole numbers</vt:lpstr>
      <vt:lpstr>Write a program to print the first 20 whole numbers</vt:lpstr>
      <vt:lpstr>Write a program to print numbers from 1…n</vt:lpstr>
      <vt:lpstr>Write a program to print numbers 1..N</vt:lpstr>
      <vt:lpstr>Write a program to print first 10 multiples of 5</vt:lpstr>
      <vt:lpstr>Slide 7</vt:lpstr>
      <vt:lpstr>Write a program to print the cubes of numbers from 1..n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2022-06-29T14:34:42Z</dcterms:created>
  <dcterms:modified xsi:type="dcterms:W3CDTF">2025-10-13T09:13:53Z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