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531F1-7B69-40A9-8995-7C98A1A701FB}" type="datetimeFigureOut">
              <a:rPr lang="en-US" smtClean="0"/>
              <a:pPr/>
              <a:t>28-Oct-25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6746F-9CD6-4E42-98D1-F7A3605F3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dus-River-Syst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8610600" cy="647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isc files\PK\2025-26\11\ganaga-river-system-tributaries-ganga-yamuna-1.web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36" y="457200"/>
            <a:ext cx="9017864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8784621" cy="67824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EXAM CELL</dc:creator>
  <cp:lastModifiedBy>EXAM CELL</cp:lastModifiedBy>
  <cp:revision>2</cp:revision>
  <dcterms:created xsi:type="dcterms:W3CDTF">2025-10-27T05:21:37Z</dcterms:created>
  <dcterms:modified xsi:type="dcterms:W3CDTF">2025-10-28T09:12:39Z</dcterms:modified>
</cp:coreProperties>
</file>