
<file path=[Content_Types].xml><?xml version="1.0" encoding="utf-8"?>
<Types xmlns="http://schemas.openxmlformats.org/package/2006/content-types">
  <Default Extension="jpeg" ContentType="image/jpeg"/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kinsoku lang="zh-CN" invalStChars="!%),.:;?]}¨·ˇˉ་―‖’”…‰∶、。〃々〉》」』】〕〗！＂＇％），．：；？］｀｜｝～￠" invalEndChars="([{·‘“〈《「『【〔〖（．［｛￡￥"/>
  <p:defaultTextStyle>
    <a:defPPr>
      <a:defRPr lang="zh-CN"/>
    </a:defPPr>
    <a:lvl1pPr marL="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宋体" charset="0"/>
        <a:cs typeface="Droid Sans" charset="0"/>
      </a:defRPr>
    </a:lvl1pPr>
    <a:lvl2pPr marL="4572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宋体" charset="0"/>
        <a:cs typeface="Droid Sans" charset="0"/>
      </a:defRPr>
    </a:lvl2pPr>
    <a:lvl3pPr marL="9144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宋体" charset="0"/>
        <a:cs typeface="Droid Sans" charset="0"/>
      </a:defRPr>
    </a:lvl3pPr>
    <a:lvl4pPr marL="13716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宋体" charset="0"/>
        <a:cs typeface="Droid Sans" charset="0"/>
      </a:defRPr>
    </a:lvl4pPr>
    <a:lvl5pPr marL="18288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宋体" charset="0"/>
        <a:cs typeface="Droid Sans" charset="0"/>
      </a:defRPr>
    </a:lvl5pPr>
    <a:lvl6pPr marL="22860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宋体" charset="0"/>
        <a:cs typeface="Droid Sans" charset="0"/>
      </a:defRPr>
    </a:lvl6pPr>
    <a:lvl7pPr marL="27432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宋体" charset="0"/>
        <a:cs typeface="Droid Sans" charset="0"/>
      </a:defRPr>
    </a:lvl7pPr>
    <a:lvl8pPr marL="32004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宋体" charset="0"/>
        <a:cs typeface="Droid Sans" charset="0"/>
      </a:defRPr>
    </a:lvl8pPr>
    <a:lvl9pPr marL="32004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宋体" charset="0"/>
        <a:cs typeface="Droid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 autoAdjust="0"/>
  </p:normalViewPr>
  <p:slideViewPr>
    <p:cSldViewPr snapToGrid="0" snapToObjects="1">
      <p:cViewPr varScale="1">
        <p:scale>
          <a:sx n="112" d="100"/>
          <a:sy n="112" d="100"/>
        </p:scale>
        <p:origin x="0" y="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57" d="100"/>
          <a:sy n="57" d="100"/>
        </p:scale>
        <p:origin x="0" y="0"/>
      </p:cViewPr>
      <p:guideLst/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presProps" Target="pres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notesMaster" Target="notesMasters/notesMaster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"/>
          <p:cNvSpPr>
            <a:spLocks noGrp="1"/>
          </p:cNvSpPr>
          <p:nvPr>
            <p:ph type="sldNum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Aptos" charset="0"/>
                <a:ea typeface="等线" charset="0"/>
                <a:cs typeface="Aptos" charset="0"/>
              </a:rPr>
              <a:t>‹#›</a:t>
            </a:fld>
            <a:endParaRPr lang="zh-CN" altLang="en-US" sz="1200">
              <a:latin typeface="Aptos" charset="0"/>
              <a:ea typeface="等线" charset="0"/>
              <a:cs typeface="Aptos" charset="0"/>
            </a:endParaRPr>
          </a:p>
        </p:txBody>
      </p:sp>
      <p:sp>
        <p:nvSpPr>
          <p:cNvPr id="7" name="文本框"/>
          <p:cNvSpPr>
            <a:spLocks noGrp="1"/>
          </p:cNvSpPr>
          <p:nvPr>
            <p:ph type="hdr"/>
          </p:nvPr>
        </p:nvSpPr>
        <p:spPr>
          <a:xfrm>
            <a:off x="0" y="0"/>
            <a:ext cx="2971799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algn="l"/>
            <a:endParaRPr lang="zh-CN" altLang="en-US" sz="1200">
              <a:latin typeface="Aptos" charset="0"/>
              <a:ea typeface="等线" charset="0"/>
              <a:cs typeface="Aptos" charset="0"/>
            </a:endParaRPr>
          </a:p>
        </p:txBody>
      </p:sp>
      <p:sp>
        <p:nvSpPr>
          <p:cNvPr id="8" name="文本框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algn="r"/>
            <a:fld id="{CAD2D6BD-DE1B-4B5F-8B41-2702339687B9}" type="datetime1">
              <a:rPr lang="en-US" altLang="zh-CN" sz="1200">
                <a:latin typeface="Aptos" charset="0"/>
                <a:ea typeface="等线" charset="0"/>
                <a:cs typeface="Aptos" charset="0"/>
              </a:rPr>
              <a:t>11/17/2025</a:t>
            </a:fld>
            <a:endParaRPr lang="zh-CN" altLang="en-US" sz="1200">
              <a:latin typeface="Aptos" charset="0"/>
              <a:ea typeface="等线" charset="0"/>
              <a:cs typeface="Aptos" charset="0"/>
            </a:endParaRPr>
          </a:p>
        </p:txBody>
      </p:sp>
      <p:sp>
        <p:nvSpPr>
          <p:cNvPr id="9" name="对象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</a:ln>
        </p:spPr>
      </p:sp>
      <p:sp>
        <p:nvSpPr>
          <p:cNvPr id="10" name="文本框"/>
          <p:cNvSpPr>
            <a:spLocks noGrp="1"/>
          </p:cNvSpPr>
          <p:nvPr>
            <p:ph type="body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11" name="文本框"/>
          <p:cNvSpPr>
            <a:spLocks noGrp="1"/>
          </p:cNvSpPr>
          <p:nvPr>
            <p:ph type="ftr" idx="4"/>
          </p:nvPr>
        </p:nvSpPr>
        <p:spPr>
          <a:xfrm>
            <a:off x="0" y="8685213"/>
            <a:ext cx="2971799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algn="l"/>
            <a:endParaRPr lang="zh-CN" altLang="en-US" sz="1200">
              <a:latin typeface="Aptos" charset="0"/>
              <a:ea typeface="等线" charset="0"/>
              <a:cs typeface="Apto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0933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Aptos" charset="0"/>
        <a:ea typeface="等线" charset="0"/>
        <a:cs typeface="Aptos" charset="0"/>
      </a:defRPr>
    </a:lvl1pPr>
    <a:lvl2pPr marL="45720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Aptos" charset="0"/>
        <a:ea typeface="等线" charset="0"/>
        <a:cs typeface="Aptos" charset="0"/>
      </a:defRPr>
    </a:lvl2pPr>
    <a:lvl3pPr marL="91440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Aptos" charset="0"/>
        <a:ea typeface="等线" charset="0"/>
        <a:cs typeface="Aptos" charset="0"/>
      </a:defRPr>
    </a:lvl3pPr>
    <a:lvl4pPr marL="137160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Aptos" charset="0"/>
        <a:ea typeface="等线" charset="0"/>
        <a:cs typeface="Aptos" charset="0"/>
      </a:defRPr>
    </a:lvl4pPr>
    <a:lvl5pPr marL="182880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Aptos" charset="0"/>
        <a:ea typeface="等线" charset="0"/>
        <a:cs typeface="Aptos" charset="0"/>
      </a:defRPr>
    </a:lvl5pPr>
    <a:lvl6pPr marL="228600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Aptos" charset="0"/>
        <a:ea typeface="等线" charset="0"/>
        <a:cs typeface="Aptos" charset="0"/>
      </a:defRPr>
    </a:lvl6pPr>
    <a:lvl7pPr marL="274320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Aptos" charset="0"/>
        <a:ea typeface="等线" charset="0"/>
        <a:cs typeface="Aptos" charset="0"/>
      </a:defRPr>
    </a:lvl7pPr>
    <a:lvl8pPr marL="320040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Aptos" charset="0"/>
        <a:ea typeface="等线" charset="0"/>
        <a:cs typeface="Aptos" charset="0"/>
      </a:defRPr>
    </a:lvl8pPr>
    <a:lvl9pPr marL="320040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Aptos" charset="0"/>
        <a:ea typeface="等线" charset="0"/>
        <a:cs typeface="Aptos" charset="0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框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2" name="文本框"/>
          <p:cNvSpPr>
            <a:spLocks noGrp="1"/>
          </p:cNvSpPr>
          <p:nvPr>
            <p:ph type="sldNum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Aptos" charset="0"/>
                <a:ea typeface="等线" charset="0"/>
                <a:cs typeface="Aptos" charset="0"/>
              </a:rPr>
              <a:t>1</a:t>
            </a:fld>
            <a:endParaRPr lang="zh-CN" altLang="en-US" sz="1200">
              <a:latin typeface="Aptos" charset="0"/>
              <a:ea typeface="等线" charset="0"/>
              <a:cs typeface="Apto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7763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"/>
          <p:cNvSpPr>
            <a:spLocks noGrp="1"/>
          </p:cNvSpPr>
          <p:nvPr>
            <p:ph type="sldNum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Aptos" charset="0"/>
                <a:ea typeface="等线" charset="0"/>
                <a:cs typeface="Aptos" charset="0"/>
              </a:rPr>
              <a:t>10</a:t>
            </a:fld>
            <a:endParaRPr lang="zh-CN" altLang="en-US" sz="1200">
              <a:latin typeface="Aptos" charset="0"/>
              <a:ea typeface="等线" charset="0"/>
              <a:cs typeface="Aptos" charset="0"/>
            </a:endParaRPr>
          </a:p>
        </p:txBody>
      </p:sp>
      <p:sp>
        <p:nvSpPr>
          <p:cNvPr id="57" name="对象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58" name="文本框"/>
          <p:cNvSpPr>
            <a:spLocks noGrp="1"/>
          </p:cNvSpPr>
          <p:nvPr>
            <p:ph type="body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r>
              <a:rPr lang="en-US" altLang="zh-CN"/>
              <a:t>Add video montage of all activities with joyful background music.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9413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"/>
          <p:cNvSpPr>
            <a:spLocks noGrp="1"/>
          </p:cNvSpPr>
          <p:nvPr>
            <p:ph type="sldNum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Aptos" charset="0"/>
                <a:ea typeface="等线" charset="0"/>
                <a:cs typeface="Aptos" charset="0"/>
              </a:rPr>
              <a:t>11</a:t>
            </a:fld>
            <a:endParaRPr lang="zh-CN" altLang="en-US" sz="1200">
              <a:latin typeface="Aptos" charset="0"/>
              <a:ea typeface="等线" charset="0"/>
              <a:cs typeface="Aptos" charset="0"/>
            </a:endParaRPr>
          </a:p>
        </p:txBody>
      </p:sp>
      <p:sp>
        <p:nvSpPr>
          <p:cNvPr id="61" name="对象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62" name="文本框"/>
          <p:cNvSpPr>
            <a:spLocks noGrp="1"/>
          </p:cNvSpPr>
          <p:nvPr>
            <p:ph type="body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r>
              <a:rPr lang="en-US" altLang="zh-CN"/>
              <a:t>Add short meditation music or final thank-you narration.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07423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"/>
          <p:cNvSpPr>
            <a:spLocks noGrp="1"/>
          </p:cNvSpPr>
          <p:nvPr>
            <p:ph type="sldNum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Aptos" charset="0"/>
                <a:ea typeface="等线" charset="0"/>
                <a:cs typeface="Aptos" charset="0"/>
              </a:rPr>
              <a:t>12</a:t>
            </a:fld>
            <a:endParaRPr lang="zh-CN" altLang="en-US" sz="1200">
              <a:latin typeface="Aptos" charset="0"/>
              <a:ea typeface="等线" charset="0"/>
              <a:cs typeface="Aptos" charset="0"/>
            </a:endParaRPr>
          </a:p>
        </p:txBody>
      </p:sp>
      <p:sp>
        <p:nvSpPr>
          <p:cNvPr id="65" name="对象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66" name="文本框"/>
          <p:cNvSpPr>
            <a:spLocks noGrp="1"/>
          </p:cNvSpPr>
          <p:nvPr>
            <p:ph type="body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r>
              <a:rPr lang="en-US" altLang="zh-CN"/>
              <a:t>End slide narration with gratitude and calm outro music.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59516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"/>
          <p:cNvSpPr>
            <a:spLocks noGrp="1"/>
          </p:cNvSpPr>
          <p:nvPr>
            <p:ph type="sldNum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Aptos" charset="0"/>
                <a:ea typeface="等线" charset="0"/>
                <a:cs typeface="Aptos" charset="0"/>
              </a:rPr>
              <a:t>2</a:t>
            </a:fld>
            <a:endParaRPr lang="zh-CN" altLang="en-US" sz="1200">
              <a:latin typeface="Aptos" charset="0"/>
              <a:ea typeface="等线" charset="0"/>
              <a:cs typeface="Aptos" charset="0"/>
            </a:endParaRPr>
          </a:p>
        </p:txBody>
      </p:sp>
      <p:sp>
        <p:nvSpPr>
          <p:cNvPr id="27" name="对象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28" name="文本框"/>
          <p:cNvSpPr>
            <a:spLocks noGrp="1"/>
          </p:cNvSpPr>
          <p:nvPr>
            <p:ph type="body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r>
              <a:rPr lang="en-US" altLang="zh-CN"/>
              <a:t>Add intro narration here. Soft background music suggestion: 'Calm Classroom Music' from bensound.com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13575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框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2" name="文本框"/>
          <p:cNvSpPr>
            <a:spLocks noGrp="1"/>
          </p:cNvSpPr>
          <p:nvPr>
            <p:ph type="sldNum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Aptos" charset="0"/>
                <a:ea typeface="等线" charset="0"/>
                <a:cs typeface="Aptos" charset="0"/>
              </a:rPr>
              <a:t>3</a:t>
            </a:fld>
            <a:endParaRPr lang="zh-CN" altLang="en-US" sz="1200">
              <a:latin typeface="Aptos" charset="0"/>
              <a:ea typeface="等线" charset="0"/>
              <a:cs typeface="Apto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20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"/>
          <p:cNvSpPr>
            <a:spLocks noGrp="1"/>
          </p:cNvSpPr>
          <p:nvPr>
            <p:ph type="sldNum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Aptos" charset="0"/>
                <a:ea typeface="等线" charset="0"/>
                <a:cs typeface="Aptos" charset="0"/>
              </a:rPr>
              <a:t>4</a:t>
            </a:fld>
            <a:endParaRPr lang="zh-CN" altLang="en-US" sz="1200">
              <a:latin typeface="Aptos" charset="0"/>
              <a:ea typeface="等线" charset="0"/>
              <a:cs typeface="Aptos" charset="0"/>
            </a:endParaRPr>
          </a:p>
        </p:txBody>
      </p:sp>
      <p:sp>
        <p:nvSpPr>
          <p:cNvPr id="33" name="对象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34" name="文本框"/>
          <p:cNvSpPr>
            <a:spLocks noGrp="1"/>
          </p:cNvSpPr>
          <p:nvPr>
            <p:ph type="body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r>
              <a:rPr lang="en-US" altLang="zh-CN"/>
              <a:t>Add a video of a teacher explaining five layers using a diagram.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60292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"/>
          <p:cNvSpPr>
            <a:spLocks noGrp="1"/>
          </p:cNvSpPr>
          <p:nvPr>
            <p:ph type="sldNum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Aptos" charset="0"/>
                <a:ea typeface="等线" charset="0"/>
                <a:cs typeface="Aptos" charset="0"/>
              </a:rPr>
              <a:t>5</a:t>
            </a:fld>
            <a:endParaRPr lang="zh-CN" altLang="en-US" sz="1200">
              <a:latin typeface="Aptos" charset="0"/>
              <a:ea typeface="等线" charset="0"/>
              <a:cs typeface="Aptos" charset="0"/>
            </a:endParaRPr>
          </a:p>
        </p:txBody>
      </p:sp>
      <p:sp>
        <p:nvSpPr>
          <p:cNvPr id="37" name="对象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38" name="文本框"/>
          <p:cNvSpPr>
            <a:spLocks noGrp="1"/>
          </p:cNvSpPr>
          <p:nvPr>
            <p:ph type="body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r>
              <a:rPr lang="en-US" altLang="zh-CN"/>
              <a:t>Add narration explaining body as food layer. Add video of children doing stretching or playing.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71824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"/>
          <p:cNvSpPr>
            <a:spLocks noGrp="1"/>
          </p:cNvSpPr>
          <p:nvPr>
            <p:ph type="sldNum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Aptos" charset="0"/>
                <a:ea typeface="等线" charset="0"/>
                <a:cs typeface="Aptos" charset="0"/>
              </a:rPr>
              <a:t>6</a:t>
            </a:fld>
            <a:endParaRPr lang="zh-CN" altLang="en-US" sz="1200">
              <a:latin typeface="Aptos" charset="0"/>
              <a:ea typeface="等线" charset="0"/>
              <a:cs typeface="Aptos" charset="0"/>
            </a:endParaRPr>
          </a:p>
        </p:txBody>
      </p:sp>
      <p:sp>
        <p:nvSpPr>
          <p:cNvPr id="41" name="对象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42" name="文本框"/>
          <p:cNvSpPr>
            <a:spLocks noGrp="1"/>
          </p:cNvSpPr>
          <p:nvPr>
            <p:ph type="body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r>
              <a:rPr lang="en-US" altLang="zh-CN"/>
              <a:t>Add video of breathing exercises or yoga for kids.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74442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"/>
          <p:cNvSpPr>
            <a:spLocks noGrp="1"/>
          </p:cNvSpPr>
          <p:nvPr>
            <p:ph type="sldNum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Aptos" charset="0"/>
                <a:ea typeface="等线" charset="0"/>
                <a:cs typeface="Aptos" charset="0"/>
              </a:rPr>
              <a:t>7</a:t>
            </a:fld>
            <a:endParaRPr lang="zh-CN" altLang="en-US" sz="1200">
              <a:latin typeface="Aptos" charset="0"/>
              <a:ea typeface="等线" charset="0"/>
              <a:cs typeface="Aptos" charset="0"/>
            </a:endParaRPr>
          </a:p>
        </p:txBody>
      </p:sp>
      <p:sp>
        <p:nvSpPr>
          <p:cNvPr id="45" name="对象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46" name="文本框"/>
          <p:cNvSpPr>
            <a:spLocks noGrp="1"/>
          </p:cNvSpPr>
          <p:nvPr>
            <p:ph type="body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r>
              <a:rPr lang="en-US" altLang="zh-CN"/>
              <a:t>Add calm background music and a clip of kids drawing or expressing emotions.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54839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"/>
          <p:cNvSpPr>
            <a:spLocks noGrp="1"/>
          </p:cNvSpPr>
          <p:nvPr>
            <p:ph type="sldNum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Aptos" charset="0"/>
                <a:ea typeface="等线" charset="0"/>
                <a:cs typeface="Aptos" charset="0"/>
              </a:rPr>
              <a:t>8</a:t>
            </a:fld>
            <a:endParaRPr lang="zh-CN" altLang="en-US" sz="1200">
              <a:latin typeface="Aptos" charset="0"/>
              <a:ea typeface="等线" charset="0"/>
              <a:cs typeface="Aptos" charset="0"/>
            </a:endParaRPr>
          </a:p>
        </p:txBody>
      </p:sp>
      <p:sp>
        <p:nvSpPr>
          <p:cNvPr id="49" name="对象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50" name="文本框"/>
          <p:cNvSpPr>
            <a:spLocks noGrp="1"/>
          </p:cNvSpPr>
          <p:nvPr>
            <p:ph type="body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r>
              <a:rPr lang="en-US" altLang="zh-CN"/>
              <a:t>Add narration explaining inner knowledge. Optional: Insert a video of storytelling or reflection.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4825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"/>
          <p:cNvSpPr>
            <a:spLocks noGrp="1"/>
          </p:cNvSpPr>
          <p:nvPr>
            <p:ph type="sldNum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Aptos" charset="0"/>
                <a:ea typeface="等线" charset="0"/>
                <a:cs typeface="Aptos" charset="0"/>
              </a:rPr>
              <a:t>9</a:t>
            </a:fld>
            <a:endParaRPr lang="zh-CN" altLang="en-US" sz="1200">
              <a:latin typeface="Aptos" charset="0"/>
              <a:ea typeface="等线" charset="0"/>
              <a:cs typeface="Aptos" charset="0"/>
            </a:endParaRPr>
          </a:p>
        </p:txBody>
      </p:sp>
      <p:sp>
        <p:nvSpPr>
          <p:cNvPr id="53" name="对象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54" name="文本框"/>
          <p:cNvSpPr>
            <a:spLocks noGrp="1"/>
          </p:cNvSpPr>
          <p:nvPr>
            <p:ph type="body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r>
              <a:rPr lang="en-US" altLang="zh-CN"/>
              <a:t>Add soothing background music with calm visuals or meditation video clip.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316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44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Click to edit Master title style</a:t>
            </a:r>
            <a:endParaRPr lang="zh-CN" altLang="en-US" sz="44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</p:txBody>
      </p:sp>
      <p:sp>
        <p:nvSpPr>
          <p:cNvPr id="14" name="文本框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None/>
            </a:pPr>
            <a:r>
              <a:rPr lang="en-US" altLang="zh-CN" sz="3200" b="0" i="0" u="none" strike="noStrike" kern="1200" cap="none" spc="0" baseline="0">
                <a:solidFill>
                  <a:srgbClr val="898989"/>
                </a:solidFill>
                <a:latin typeface="Calibri" charset="0"/>
                <a:ea typeface="宋体" charset="0"/>
                <a:cs typeface="Lucida Sans"/>
              </a:rPr>
              <a:t>Click to edit Master subtitle style</a:t>
            </a:r>
            <a:endParaRPr lang="zh-CN" altLang="en-US" sz="3200" b="0" i="0" u="none" strike="noStrike" kern="1200" cap="none" spc="0" baseline="0">
              <a:solidFill>
                <a:srgbClr val="898989"/>
              </a:solidFill>
              <a:latin typeface="Calibri" charset="0"/>
              <a:ea typeface="宋体" charset="0"/>
              <a:cs typeface="Lucida Sans"/>
            </a:endParaRPr>
          </a:p>
        </p:txBody>
      </p:sp>
      <p:sp>
        <p:nvSpPr>
          <p:cNvPr id="15" name="文本框"/>
          <p:cNvSpPr>
            <a:spLocks noGrp="1"/>
          </p:cNvSpPr>
          <p:nvPr>
            <p:ph type="dt" idx="10"/>
          </p:nvPr>
        </p:nvSpPr>
        <p:spPr>
          <a:xfrm>
            <a:off x="457200" y="6356349"/>
            <a:ext cx="2133600" cy="365125"/>
          </a:xfrm>
          <a:prstGeom prst="rect">
            <a:avLst/>
          </a:prstGeom>
          <a:noFill/>
          <a:ln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1200" b="0" i="0" u="none" strike="noStrike" kern="1200" cap="none" spc="0" baseline="0">
              <a:solidFill>
                <a:srgbClr val="898989"/>
              </a:solidFill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16" name="文本框"/>
          <p:cNvSpPr>
            <a:spLocks noGrp="1"/>
          </p:cNvSpPr>
          <p:nvPr>
            <p:ph type="ftr"/>
          </p:nvPr>
        </p:nvSpPr>
        <p:spPr>
          <a:xfrm>
            <a:off x="3124200" y="6356349"/>
            <a:ext cx="2895600" cy="365125"/>
          </a:xfrm>
          <a:prstGeom prst="rect">
            <a:avLst/>
          </a:prstGeom>
          <a:noFill/>
          <a:ln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1200" b="0" i="0" u="none" strike="noStrike" kern="1200" cap="none" spc="0" baseline="0">
              <a:solidFill>
                <a:srgbClr val="898989"/>
              </a:solidFill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17" name="文本框"/>
          <p:cNvSpPr>
            <a:spLocks noGrp="1"/>
          </p:cNvSpPr>
          <p:nvPr>
            <p:ph type="sldNum"/>
          </p:nvPr>
        </p:nvSpPr>
        <p:spPr>
          <a:xfrm>
            <a:off x="6553200" y="6356349"/>
            <a:ext cx="2133600" cy="365125"/>
          </a:xfrm>
          <a:prstGeom prst="rect">
            <a:avLst/>
          </a:prstGeom>
          <a:noFill/>
          <a:ln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rgbClr val="898989"/>
                </a:solidFill>
                <a:latin typeface="Calibri" charset="0"/>
                <a:ea typeface="宋体" charset="0"/>
                <a:cs typeface="Calibri" charset="0"/>
              </a:rPr>
              <a:t>‹#›</a:t>
            </a:fld>
            <a:endParaRPr lang="zh-CN" altLang="en-US" sz="1200" b="0" i="0" u="none" strike="noStrike" kern="1200" cap="none" spc="0" baseline="0">
              <a:solidFill>
                <a:srgbClr val="898989"/>
              </a:solidFill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849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框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2025/11/17</a:t>
            </a:fld>
            <a:endParaRPr lang="zh-CN" altLang="en-US"/>
          </a:p>
        </p:txBody>
      </p:sp>
      <p:sp>
        <p:nvSpPr>
          <p:cNvPr id="5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5382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框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2025/11/17</a:t>
            </a:fld>
            <a:endParaRPr lang="zh-CN" altLang="en-US"/>
          </a:p>
        </p:txBody>
      </p:sp>
      <p:sp>
        <p:nvSpPr>
          <p:cNvPr id="5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80057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21" name="文本框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22" name="文本框"/>
          <p:cNvSpPr>
            <a:spLocks noGrp="1"/>
          </p:cNvSpPr>
          <p:nvPr>
            <p:ph type="dt" idx="10"/>
          </p:nvPr>
        </p:nvSpPr>
        <p:spPr>
          <a:xfrm>
            <a:off x="457200" y="6356349"/>
            <a:ext cx="2133600" cy="365125"/>
          </a:xfrm>
          <a:prstGeom prst="rect">
            <a:avLst/>
          </a:prstGeom>
          <a:noFill/>
          <a:ln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algn="l"/>
            <a:endParaRPr lang="zh-CN" altLang="en-US" sz="1200">
              <a:solidFill>
                <a:srgbClr val="898989"/>
              </a:solidFill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23" name="文本框"/>
          <p:cNvSpPr>
            <a:spLocks noGrp="1"/>
          </p:cNvSpPr>
          <p:nvPr>
            <p:ph type="ftr"/>
          </p:nvPr>
        </p:nvSpPr>
        <p:spPr>
          <a:xfrm>
            <a:off x="3124200" y="6356349"/>
            <a:ext cx="2895600" cy="365125"/>
          </a:xfrm>
          <a:prstGeom prst="rect">
            <a:avLst/>
          </a:prstGeom>
          <a:noFill/>
          <a:ln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algn="ctr"/>
            <a:endParaRPr lang="zh-CN" altLang="en-US" sz="1200">
              <a:solidFill>
                <a:srgbClr val="898989"/>
              </a:solidFill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24" name="文本框"/>
          <p:cNvSpPr>
            <a:spLocks noGrp="1"/>
          </p:cNvSpPr>
          <p:nvPr>
            <p:ph type="sldNum"/>
          </p:nvPr>
        </p:nvSpPr>
        <p:spPr>
          <a:xfrm>
            <a:off x="6553200" y="6356349"/>
            <a:ext cx="2133600" cy="365125"/>
          </a:xfrm>
          <a:prstGeom prst="rect">
            <a:avLst/>
          </a:prstGeom>
          <a:noFill/>
          <a:ln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rgbClr val="898989"/>
                </a:solidFill>
                <a:latin typeface="Calibri" charset="0"/>
                <a:ea typeface="宋体" charset="0"/>
                <a:cs typeface="Calibri" charset="0"/>
              </a:rPr>
              <a:t>‹#›</a:t>
            </a:fld>
            <a:endParaRPr lang="zh-CN" altLang="en-US" sz="1200">
              <a:solidFill>
                <a:srgbClr val="898989"/>
              </a:solidFill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503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框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2025/11/17</a:t>
            </a:fld>
            <a:endParaRPr lang="zh-CN" altLang="en-US"/>
          </a:p>
        </p:txBody>
      </p:sp>
      <p:sp>
        <p:nvSpPr>
          <p:cNvPr id="5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768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框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2025/11/17</a:t>
            </a:fld>
            <a:endParaRPr lang="zh-CN" altLang="en-US"/>
          </a:p>
        </p:txBody>
      </p:sp>
      <p:sp>
        <p:nvSpPr>
          <p:cNvPr id="5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8186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框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框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2025/11/17</a:t>
            </a:fld>
            <a:endParaRPr lang="zh-CN" altLang="en-US"/>
          </a:p>
        </p:txBody>
      </p:sp>
      <p:sp>
        <p:nvSpPr>
          <p:cNvPr id="6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7276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框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文本框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框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文本框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2025/11/17</a:t>
            </a:fld>
            <a:endParaRPr lang="zh-CN" altLang="en-US"/>
          </a:p>
        </p:txBody>
      </p:sp>
      <p:sp>
        <p:nvSpPr>
          <p:cNvPr id="8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1186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2025/11/17</a:t>
            </a:fld>
            <a:endParaRPr lang="zh-CN" altLang="en-US"/>
          </a:p>
        </p:txBody>
      </p:sp>
      <p:sp>
        <p:nvSpPr>
          <p:cNvPr id="4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1655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2025/11/17</a:t>
            </a:fld>
            <a:endParaRPr lang="zh-CN" altLang="en-US"/>
          </a:p>
        </p:txBody>
      </p:sp>
      <p:sp>
        <p:nvSpPr>
          <p:cNvPr id="3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2007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框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框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2025/11/17</a:t>
            </a:fld>
            <a:endParaRPr lang="zh-CN" altLang="en-US"/>
          </a:p>
        </p:txBody>
      </p:sp>
      <p:sp>
        <p:nvSpPr>
          <p:cNvPr id="6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524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框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框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2025/11/17</a:t>
            </a:fld>
            <a:endParaRPr lang="zh-CN" altLang="en-US"/>
          </a:p>
        </p:txBody>
      </p:sp>
      <p:sp>
        <p:nvSpPr>
          <p:cNvPr id="6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37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文本框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文本框"/>
          <p:cNvSpPr>
            <a:spLocks noGrp="1"/>
          </p:cNvSpPr>
          <p:nvPr>
            <p:ph type="dt" idx="2"/>
          </p:nvPr>
        </p:nvSpPr>
        <p:spPr>
          <a:xfrm>
            <a:off x="457200" y="6356349"/>
            <a:ext cx="2133600" cy="36512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algn="l"/>
            <a:fld id="{CAD2D6BD-DE1B-4B5F-8B41-2702339687B9}" type="datetime1">
              <a:rPr lang="en-US" altLang="zh-CN" sz="1200">
                <a:solidFill>
                  <a:srgbClr val="898989"/>
                </a:solidFill>
                <a:latin typeface="Calibri" charset="0"/>
                <a:ea typeface="宋体" charset="0"/>
                <a:cs typeface="Calibri" charset="0"/>
              </a:rPr>
              <a:t>11/17/2025</a:t>
            </a:fld>
            <a:endParaRPr lang="zh-CN" altLang="en-US" sz="1200">
              <a:solidFill>
                <a:srgbClr val="898989"/>
              </a:solidFill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5" name="文本框"/>
          <p:cNvSpPr>
            <a:spLocks noGrp="1"/>
          </p:cNvSpPr>
          <p:nvPr>
            <p:ph type="ftr" idx="3"/>
          </p:nvPr>
        </p:nvSpPr>
        <p:spPr>
          <a:xfrm>
            <a:off x="3124200" y="6356349"/>
            <a:ext cx="2895600" cy="36512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algn="ctr"/>
            <a:endParaRPr lang="zh-CN" altLang="en-US" sz="1200">
              <a:solidFill>
                <a:srgbClr val="898989"/>
              </a:solidFill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6" name="文本框"/>
          <p:cNvSpPr>
            <a:spLocks noGrp="1"/>
          </p:cNvSpPr>
          <p:nvPr>
            <p:ph type="sldNum" idx="4"/>
          </p:nvPr>
        </p:nvSpPr>
        <p:spPr>
          <a:xfrm>
            <a:off x="6553200" y="6356349"/>
            <a:ext cx="2133600" cy="36512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rgbClr val="898989"/>
                </a:solidFill>
                <a:latin typeface="Calibri" charset="0"/>
                <a:ea typeface="宋体" charset="0"/>
                <a:cs typeface="Calibri" charset="0"/>
              </a:rPr>
              <a:t>‹#›</a:t>
            </a:fld>
            <a:endParaRPr lang="zh-CN" altLang="en-US" sz="1200">
              <a:solidFill>
                <a:srgbClr val="898989"/>
              </a:solidFill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3875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lvl1pPr algn="ctr" defTabSz="914400" eaLnBrk="1" fontAlgn="auto" latinLnBrk="0" hangingPunct="1">
        <a:spcBef>
          <a:spcPts val="0"/>
        </a:spcBef>
        <a:buNone/>
        <a:defRPr sz="4400" kern="1200">
          <a:solidFill>
            <a:schemeClr val="tx1"/>
          </a:solidFill>
          <a:latin typeface="Calibri" charset="0"/>
          <a:ea typeface="宋体" charset="0"/>
          <a:cs typeface="Calibri" charset="0"/>
        </a:defRPr>
      </a:lvl1pPr>
    </p:titleStyle>
    <p:bodyStyle>
      <a:lvl1pPr marL="342900" indent="-342900" algn="l" defTabSz="914400" eaLnBrk="1" fontAlgn="auto" latinLnBrk="0" hangingPunct="1">
        <a:spcBef>
          <a:spcPct val="20000"/>
        </a:spcBef>
        <a:buFont typeface="Arial" charset="0"/>
        <a:buChar char="•"/>
        <a:defRPr sz="3200" kern="1200">
          <a:solidFill>
            <a:schemeClr val="tx1"/>
          </a:solidFill>
          <a:latin typeface="Calibri" charset="0"/>
          <a:ea typeface="宋体" charset="0"/>
          <a:cs typeface="Calibri" charset="0"/>
        </a:defRPr>
      </a:lvl1pPr>
      <a:lvl2pPr marL="742950" indent="-285750" algn="l" defTabSz="914400" eaLnBrk="1" fontAlgn="auto" latinLnBrk="0" hangingPunct="1">
        <a:spcBef>
          <a:spcPct val="20000"/>
        </a:spcBef>
        <a:buFont typeface="Arial" charset="0"/>
        <a:buChar char="–"/>
        <a:defRPr sz="2800" kern="1200">
          <a:solidFill>
            <a:schemeClr val="tx1"/>
          </a:solidFill>
          <a:latin typeface="Calibri" charset="0"/>
          <a:ea typeface="宋体" charset="0"/>
          <a:cs typeface="Calibri" charset="0"/>
        </a:defRPr>
      </a:lvl2pPr>
      <a:lvl3pPr marL="1143000" indent="-228600" algn="l" defTabSz="914400" eaLnBrk="1" fontAlgn="auto" latinLnBrk="0" hangingPunct="1">
        <a:spcBef>
          <a:spcPct val="20000"/>
        </a:spcBef>
        <a:buFont typeface="Arial" charset="0"/>
        <a:buChar char="•"/>
        <a:defRPr sz="2400" kern="1200">
          <a:solidFill>
            <a:schemeClr val="tx1"/>
          </a:solidFill>
          <a:latin typeface="Calibri" charset="0"/>
          <a:ea typeface="宋体" charset="0"/>
          <a:cs typeface="Calibri" charset="0"/>
        </a:defRPr>
      </a:lvl3pPr>
      <a:lvl4pPr marL="1600200" indent="-228600" algn="l" defTabSz="914400" eaLnBrk="1" fontAlgn="auto" latinLnBrk="0" hangingPunct="1">
        <a:spcBef>
          <a:spcPct val="20000"/>
        </a:spcBef>
        <a:buFont typeface="Arial" charset="0"/>
        <a:buChar char="–"/>
        <a:defRPr sz="2000" kern="1200">
          <a:solidFill>
            <a:schemeClr val="tx1"/>
          </a:solidFill>
          <a:latin typeface="Calibri" charset="0"/>
          <a:ea typeface="宋体" charset="0"/>
          <a:cs typeface="Calibri" charset="0"/>
        </a:defRPr>
      </a:lvl4pPr>
      <a:lvl5pPr marL="2057400" indent="-228600" algn="l" defTabSz="914400" eaLnBrk="1" fontAlgn="auto" latinLnBrk="0" hangingPunct="1">
        <a:spcBef>
          <a:spcPct val="20000"/>
        </a:spcBef>
        <a:buFont typeface="Arial" charset="0"/>
        <a:buChar char="»"/>
        <a:defRPr sz="2000" kern="1200">
          <a:solidFill>
            <a:schemeClr val="tx1"/>
          </a:solidFill>
          <a:latin typeface="Calibri" charset="0"/>
          <a:ea typeface="宋体" charset="0"/>
          <a:cs typeface="Calibri" charset="0"/>
        </a:defRPr>
      </a:lvl5pPr>
      <a:lvl6pPr marL="2514600" indent="-228600" algn="l" defTabSz="914400" eaLnBrk="1" fontAlgn="auto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Calibri" charset="0"/>
          <a:ea typeface="宋体" charset="0"/>
          <a:cs typeface="Calibri" charset="0"/>
        </a:defRPr>
      </a:lvl6pPr>
      <a:lvl7pPr marL="2971800" indent="-228600" algn="l" defTabSz="914400" eaLnBrk="1" fontAlgn="auto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Calibri" charset="0"/>
          <a:ea typeface="宋体" charset="0"/>
          <a:cs typeface="Calibri" charset="0"/>
        </a:defRPr>
      </a:lvl7pPr>
      <a:lvl8pPr marL="3429000" indent="-228600" algn="l" defTabSz="914400" eaLnBrk="1" fontAlgn="auto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Calibri" charset="0"/>
          <a:ea typeface="宋体" charset="0"/>
          <a:cs typeface="Calibri" charset="0"/>
        </a:defRPr>
      </a:lvl8pPr>
      <a:lvl9pPr marL="3429000" indent="-228600" algn="l" defTabSz="914400" eaLnBrk="1" fontAlgn="auto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Calibri" charset="0"/>
          <a:ea typeface="宋体" charset="0"/>
          <a:cs typeface="Calibri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1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 /><Relationship Id="rId1" Type="http://schemas.openxmlformats.org/officeDocument/2006/relationships/slideLayout" Target="../slideLayouts/slideLayout12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 /><Relationship Id="rId2" Type="http://schemas.openxmlformats.org/officeDocument/2006/relationships/notesSlide" Target="../notesSlides/notesSlide12.xml" /><Relationship Id="rId1" Type="http://schemas.openxmlformats.org/officeDocument/2006/relationships/slideLayout" Target="../slideLayouts/slideLayout1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1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1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1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1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1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1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1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1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"/>
          <p:cNvSpPr>
            <a:spLocks noGrp="1"/>
          </p:cNvSpPr>
          <p:nvPr>
            <p:ph type="ctrTitle"/>
          </p:nvPr>
        </p:nvSpPr>
        <p:spPr>
          <a:xfrm>
            <a:off x="685800" y="450651"/>
            <a:ext cx="7772400" cy="53871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44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Pancha Kosha – The Five Layers of Our Being from Taittiriya Upanishad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44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811275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文本框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44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Summary of All Five Koshas</a:t>
            </a:r>
            <a:endParaRPr lang="zh-CN" altLang="en-US" sz="44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</p:txBody>
      </p:sp>
      <p:sp>
        <p:nvSpPr>
          <p:cNvPr id="56" name="文本框"/>
          <p:cNvSpPr>
            <a:spLocks noGrp="1"/>
          </p:cNvSpPr>
          <p:nvPr>
            <p:ph type="body" idx="1"/>
          </p:nvPr>
        </p:nvSpPr>
        <p:spPr>
          <a:xfrm>
            <a:off x="419100" y="2009768"/>
            <a:ext cx="8229600" cy="4525963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All five koshas together make us complete human beings — body, energy, mind, wisdom, and bliss. Keeping all layers balanced helps us stay healthy and happy.</a:t>
            </a:r>
            <a:endParaRPr lang="zh-CN" altLang="en-US" sz="32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950903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文本框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44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Classroom Reflection</a:t>
            </a:r>
            <a:endParaRPr lang="zh-CN" altLang="en-US" sz="44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</p:txBody>
      </p:sp>
      <p:sp>
        <p:nvSpPr>
          <p:cNvPr id="60" name="文本框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Teachers can guide children to explore each kosha through fun activities, breathing, and art. Encourage calm moments and creativity every day.</a:t>
            </a:r>
            <a:endParaRPr lang="zh-CN" altLang="en-US" sz="32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1702609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图片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0369" y="-227980"/>
            <a:ext cx="8733576" cy="7102932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pic>
    </p:spTree>
    <p:extLst>
      <p:ext uri="{BB962C8B-B14F-4D97-AF65-F5344CB8AC3E}">
        <p14:creationId xmlns:p14="http://schemas.microsoft.com/office/powerpoint/2010/main" val="1876425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本框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44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What is Pancha Kosha?</a:t>
            </a:r>
            <a:endParaRPr lang="zh-CN" altLang="en-US" sz="44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</p:txBody>
      </p:sp>
      <p:sp>
        <p:nvSpPr>
          <p:cNvPr id="26" name="文本框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Pancha Kosha means the five layers or sheaths that cover our true self, as described in yogic philosophy. These layers move from the physical body to the blissful inner self.</a:t>
            </a:r>
            <a:endParaRPr lang="zh-CN" altLang="en-US" sz="32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684756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44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</p:txBody>
      </p:sp>
      <p:pic>
        <p:nvPicPr>
          <p:cNvPr id="30" name="图片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1" y="274638"/>
            <a:ext cx="8229600" cy="630872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pic>
    </p:spTree>
    <p:extLst>
      <p:ext uri="{BB962C8B-B14F-4D97-AF65-F5344CB8AC3E}">
        <p14:creationId xmlns:p14="http://schemas.microsoft.com/office/powerpoint/2010/main" val="821317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44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The Five Koshas</a:t>
            </a:r>
            <a:endParaRPr lang="zh-CN" altLang="en-US" sz="44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</p:txBody>
      </p:sp>
      <p:sp>
        <p:nvSpPr>
          <p:cNvPr id="32" name="文本框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1. Annamaya Kosha – The Physical Body</a:t>
            </a: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2. Pranamaya Kosha – The Energy Layer</a:t>
            </a: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3. Manomaya Kosha – The Mind Layer</a:t>
            </a: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4. Vijnanamaya Kosha – The Wisdom Layer</a:t>
            </a: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5. Anandamaya Kosha – The Bliss Layer</a:t>
            </a:r>
            <a:endParaRPr lang="zh-CN" altLang="en-US" sz="32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120047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文本框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44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Annamaya Kosha – The Physical Body</a:t>
            </a:r>
            <a:endParaRPr lang="zh-CN" altLang="en-US" sz="44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</p:txBody>
      </p:sp>
      <p:sp>
        <p:nvSpPr>
          <p:cNvPr id="36" name="文本框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This is the outermost layer — our physical body made of food. It helps us move, play, and do daily activities.</a:t>
            </a: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endParaRPr lang="en-US" altLang="zh-CN" sz="32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  <a:p>
            <a:pPr marL="0" indent="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None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basically it's made a panchabhut. Earth, water air, fire and space.</a:t>
            </a:r>
          </a:p>
          <a:p>
            <a:pPr marL="0" indent="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None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This kosha   is related to our organ,s bones muscle ,tissues etc.</a:t>
            </a:r>
            <a:endParaRPr lang="zh-CN" altLang="en-US" sz="32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860605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文本框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44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Pranamaya Kosha – The Energy Layer</a:t>
            </a:r>
            <a:endParaRPr lang="zh-CN" altLang="en-US" sz="44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</p:txBody>
      </p:sp>
      <p:sp>
        <p:nvSpPr>
          <p:cNvPr id="40" name="文本框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This layer represents our life force or breath energy that keeps us alive and active.Related to the vital force or energy.</a:t>
            </a: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basically pranumaya kosha help  to generate the annamaya khosa.</a:t>
            </a: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Acording to the yoga shastra five prana is there to develop Pranamaya kosha. we should know this five prana .</a:t>
            </a: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endParaRPr lang="en-US" altLang="zh-CN" sz="32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endParaRPr lang="zh-CN" altLang="en-US" sz="32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1190373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文本框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44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Manomaya Kosha – The Mind Layer</a:t>
            </a:r>
            <a:endParaRPr lang="zh-CN" altLang="en-US" sz="44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</p:txBody>
      </p:sp>
      <p:sp>
        <p:nvSpPr>
          <p:cNvPr id="44" name="文本框"/>
          <p:cNvSpPr>
            <a:spLocks noGrp="1"/>
          </p:cNvSpPr>
          <p:nvPr>
            <p:ph type="body" idx="1"/>
          </p:nvPr>
        </p:nvSpPr>
        <p:spPr>
          <a:xfrm>
            <a:off x="352426" y="1485901"/>
            <a:ext cx="8229600" cy="4525963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This layer includes our thoughts, emotions, and imagination and ego .This  is total related to our mind. </a:t>
            </a: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we should do meditation to developed our Manomaya kosha . </a:t>
            </a: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Here  we can choose like and dislike.</a:t>
            </a: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endParaRPr lang="en-US" altLang="zh-CN" sz="32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endParaRPr lang="zh-CN" altLang="en-US" sz="32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1622343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44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Vijnanamaya Kosha – The Wisdom Layer</a:t>
            </a:r>
            <a:endParaRPr lang="zh-CN" altLang="en-US" sz="44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</p:txBody>
      </p:sp>
      <p:sp>
        <p:nvSpPr>
          <p:cNvPr id="48" name="文本框"/>
          <p:cNvSpPr>
            <a:spLocks noGrp="1"/>
          </p:cNvSpPr>
          <p:nvPr>
            <p:ph type="body" idx="1"/>
          </p:nvPr>
        </p:nvSpPr>
        <p:spPr>
          <a:xfrm>
            <a:off x="219078" y="1486114"/>
            <a:ext cx="8229600" cy="5043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This is our layer of understanding and intuition — knowing what is right and wrong.</a:t>
            </a:r>
          </a:p>
          <a:p>
            <a:pPr marL="0" indent="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None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    About knowledge and wisdom. Here we can different from the other animals.</a:t>
            </a:r>
          </a:p>
          <a:p>
            <a:pPr marL="0" indent="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None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To developed and connect  with this kosha we have to gether knowledge.</a:t>
            </a:r>
          </a:p>
          <a:p>
            <a:pPr marL="0" indent="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None/>
            </a:pPr>
            <a:endParaRPr lang="en-US" altLang="zh-CN" sz="32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  <a:p>
            <a:pPr marL="0" indent="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None/>
            </a:pPr>
            <a:endParaRPr lang="zh-CN" altLang="en-US" sz="32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687937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文本框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44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Anandamaya Kosha – The Bliss Layer</a:t>
            </a:r>
            <a:endParaRPr lang="zh-CN" altLang="en-US" sz="44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</p:txBody>
      </p:sp>
      <p:sp>
        <p:nvSpPr>
          <p:cNvPr id="52" name="文本框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This is the deepest layer — the feeling of happiness, love, and peace within us.It's symbolise inner peace and inner light. </a:t>
            </a: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If we can touch this layer we can free from other suffering .</a:t>
            </a: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For that we should practice yoga and sadhan.</a:t>
            </a: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In this stage we can enjoy love, peace and full of joy .</a:t>
            </a: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endParaRPr lang="zh-CN" altLang="en-US" sz="32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12055222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Them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 Theme">
      <a:fillStyleLst>
        <a:solidFill>
          <a:schemeClr val="phClr"/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/>
        <a:gradFill/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notesMaster1">
  <a:themeElements>
    <a:clrScheme name="notesMaster1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notesMaster1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notesMaster1">
      <a:fillStyleLst>
        <a:solidFill>
          <a:schemeClr val="phClr"/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/>
        <a:gradFill/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Normal.eit</Template>
  <TotalTime>60</TotalTime>
  <Application>Microsoft Office PowerPoint</Application>
  <PresentationFormat>On-screen Show (4:3)</PresentationFormat>
  <Slides>12</Slides>
  <Notes>12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Pancha Kosha – The Five Layers of Our Being from Taittiriya Upanishad </vt:lpstr>
      <vt:lpstr>What is Pancha Kosha?</vt:lpstr>
      <vt:lpstr>PowerPoint Presentation</vt:lpstr>
      <vt:lpstr>The Five Koshas</vt:lpstr>
      <vt:lpstr>Annamaya Kosha – The Physical Body</vt:lpstr>
      <vt:lpstr>Pranamaya Kosha – The Energy Layer</vt:lpstr>
      <vt:lpstr>Manomaya Kosha – The Mind Layer</vt:lpstr>
      <vt:lpstr>Vijnanamaya Kosha – The Wisdom Layer</vt:lpstr>
      <vt:lpstr>Anandamaya Kosha – The Bliss Layer</vt:lpstr>
      <vt:lpstr>Summary of All Five Koshas</vt:lpstr>
      <vt:lpstr>Classroom Reflection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Pancha Kosha – The Five Layers of Our Being</dc:title>
  <dc:description>generated using python-pptx</dc:description>
  <cp:lastModifiedBy>anuppal79@gmail.com</cp:lastModifiedBy>
  <cp:revision>4</cp:revision>
  <dcterms:created xsi:type="dcterms:W3CDTF">2013-01-27T09:14:16Z</dcterms:created>
  <dcterms:modified xsi:type="dcterms:W3CDTF">2025-11-17T04:54:20Z</dcterms:modified>
</cp:coreProperties>
</file>