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 autoCompressPictures="0">
  <p:sldMasterIdLst>
    <p:sldMasterId id="2147483669" r:id="rId1"/>
  </p:sldMasterIdLst>
  <p:notesMasterIdLst>
    <p:notesMasterId r:id="rId36"/>
  </p:notesMasterIdLst>
  <p:handoutMasterIdLst>
    <p:handoutMasterId r:id="rId37"/>
  </p:handoutMasterIdLst>
  <p:sldIdLst>
    <p:sldId id="270" r:id="rId2"/>
    <p:sldId id="275" r:id="rId3"/>
    <p:sldId id="287" r:id="rId4"/>
    <p:sldId id="268" r:id="rId5"/>
    <p:sldId id="288" r:id="rId6"/>
    <p:sldId id="289" r:id="rId7"/>
    <p:sldId id="285" r:id="rId8"/>
    <p:sldId id="290" r:id="rId9"/>
    <p:sldId id="291" r:id="rId10"/>
    <p:sldId id="292" r:id="rId11"/>
    <p:sldId id="294" r:id="rId12"/>
    <p:sldId id="296" r:id="rId13"/>
    <p:sldId id="297" r:id="rId14"/>
    <p:sldId id="298" r:id="rId15"/>
    <p:sldId id="299" r:id="rId16"/>
    <p:sldId id="300" r:id="rId17"/>
    <p:sldId id="301" r:id="rId18"/>
    <p:sldId id="295" r:id="rId19"/>
    <p:sldId id="293" r:id="rId20"/>
    <p:sldId id="302" r:id="rId21"/>
    <p:sldId id="303" r:id="rId22"/>
    <p:sldId id="304" r:id="rId23"/>
    <p:sldId id="305" r:id="rId24"/>
    <p:sldId id="306" r:id="rId25"/>
    <p:sldId id="307" r:id="rId26"/>
    <p:sldId id="308" r:id="rId27"/>
    <p:sldId id="309" r:id="rId28"/>
    <p:sldId id="310" r:id="rId29"/>
    <p:sldId id="311" r:id="rId30"/>
    <p:sldId id="312" r:id="rId31"/>
    <p:sldId id="313" r:id="rId32"/>
    <p:sldId id="314" r:id="rId33"/>
    <p:sldId id="315" r:id="rId34"/>
    <p:sldId id="317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  <p:ext uri="{2D200454-40CA-4A62-9FC3-DE9A4176ACB9}">
      <p15:notes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292C48"/>
    <a:srgbClr val="2C2D39"/>
    <a:srgbClr val="242630"/>
    <a:srgbClr val="2A1F43"/>
    <a:srgbClr val="0C1B43"/>
    <a:srgbClr val="000000"/>
    <a:srgbClr val="1D2225"/>
    <a:srgbClr val="F8F8F8"/>
    <a:srgbClr val="363C3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Light Style 3 - Accent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7769"/>
    <p:restoredTop sz="94488" autoAdjust="0"/>
  </p:normalViewPr>
  <p:slideViewPr>
    <p:cSldViewPr snapToGrid="0" snapToObjects="1">
      <p:cViewPr>
        <p:scale>
          <a:sx n="80" d="100"/>
          <a:sy n="80" d="100"/>
        </p:scale>
        <p:origin x="-408" y="-22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60" d="100"/>
          <a:sy n="60" d="100"/>
        </p:scale>
        <p:origin x="2424" y="38"/>
      </p:cViewPr>
      <p:guideLst/>
    </p:cSldViewPr>
  </p:notes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handoutMaster" Target="handoutMasters/handoutMaster1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="" xmlns:a16="http://schemas.microsoft.com/office/drawing/2014/main" id="{8D5A2E05-2C6E-484E-9BB1-366C90717B94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="" xmlns:a16="http://schemas.microsoft.com/office/drawing/2014/main" id="{D2043844-B7FE-EC43-89AA-8831B859F94F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B138B2-18CD-1D41-89B0-ADB5F3BA92A3}" type="datetimeFigureOut">
              <a:rPr lang="en-US" smtClean="0"/>
              <a:pPr/>
              <a:t>20-Jan-26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="" xmlns:a16="http://schemas.microsoft.com/office/drawing/2014/main" id="{BFAC2EDC-03FB-D147-9BAA-37FCFF988C7B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="" xmlns:a16="http://schemas.microsoft.com/office/drawing/2014/main" id="{398E195D-E935-D746-A5D1-61E2EBF7EF64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F57D167-9BB5-2048-9DDA-7DF8E5D94DC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9775121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E7A355-8776-CB43-838E-ED9EE2F8390B}" type="datetimeFigureOut">
              <a:rPr lang="en-US" smtClean="0"/>
              <a:pPr/>
              <a:t>20-Jan-26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303FA8-A3F3-7640-B13D-36C73B3E55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32201785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20">
            <a:extLst>
              <a:ext uri="{FF2B5EF4-FFF2-40B4-BE49-F238E27FC236}">
                <a16:creationId xmlns="" xmlns:a16="http://schemas.microsoft.com/office/drawing/2014/main" id="{63B165D0-0594-9843-A653-74260F146AE5}"/>
              </a:ext>
            </a:extLst>
          </p:cNvPr>
          <p:cNvSpPr/>
          <p:nvPr userDrawn="1"/>
        </p:nvSpPr>
        <p:spPr>
          <a:xfrm rot="10800000">
            <a:off x="4516427" y="1"/>
            <a:ext cx="7675573" cy="2322894"/>
          </a:xfrm>
          <a:custGeom>
            <a:avLst/>
            <a:gdLst>
              <a:gd name="connsiteX0" fmla="*/ 3447958 w 5216859"/>
              <a:gd name="connsiteY0" fmla="*/ 463 h 1478847"/>
              <a:gd name="connsiteX1" fmla="*/ 3570648 w 5216859"/>
              <a:gd name="connsiteY1" fmla="*/ 11997 h 1478847"/>
              <a:gd name="connsiteX2" fmla="*/ 4142148 w 5216859"/>
              <a:gd name="connsiteY2" fmla="*/ 850197 h 1478847"/>
              <a:gd name="connsiteX3" fmla="*/ 4942248 w 5216859"/>
              <a:gd name="connsiteY3" fmla="*/ 1174047 h 1478847"/>
              <a:gd name="connsiteX4" fmla="*/ 5164151 w 5216859"/>
              <a:gd name="connsiteY4" fmla="*/ 1405605 h 1478847"/>
              <a:gd name="connsiteX5" fmla="*/ 5216859 w 5216859"/>
              <a:gd name="connsiteY5" fmla="*/ 1478847 h 1478847"/>
              <a:gd name="connsiteX6" fmla="*/ 0 w 5216859"/>
              <a:gd name="connsiteY6" fmla="*/ 1478847 h 1478847"/>
              <a:gd name="connsiteX7" fmla="*/ 28985 w 5216859"/>
              <a:gd name="connsiteY7" fmla="*/ 1403243 h 1478847"/>
              <a:gd name="connsiteX8" fmla="*/ 560748 w 5216859"/>
              <a:gd name="connsiteY8" fmla="*/ 640647 h 1478847"/>
              <a:gd name="connsiteX9" fmla="*/ 2294298 w 5216859"/>
              <a:gd name="connsiteY9" fmla="*/ 373947 h 1478847"/>
              <a:gd name="connsiteX10" fmla="*/ 3447958 w 5216859"/>
              <a:gd name="connsiteY10" fmla="*/ 463 h 14788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5216859" h="1478847">
                <a:moveTo>
                  <a:pt x="3447958" y="463"/>
                </a:moveTo>
                <a:cubicBezTo>
                  <a:pt x="3491174" y="-1348"/>
                  <a:pt x="3532151" y="2075"/>
                  <a:pt x="3570648" y="11997"/>
                </a:cubicBezTo>
                <a:cubicBezTo>
                  <a:pt x="3878623" y="91372"/>
                  <a:pt x="3913548" y="656522"/>
                  <a:pt x="4142148" y="850197"/>
                </a:cubicBezTo>
                <a:cubicBezTo>
                  <a:pt x="4370748" y="1043872"/>
                  <a:pt x="4739048" y="1031172"/>
                  <a:pt x="4942248" y="1174047"/>
                </a:cubicBezTo>
                <a:cubicBezTo>
                  <a:pt x="5018448" y="1227625"/>
                  <a:pt x="5096434" y="1316029"/>
                  <a:pt x="5164151" y="1405605"/>
                </a:cubicBezTo>
                <a:lnTo>
                  <a:pt x="5216859" y="1478847"/>
                </a:lnTo>
                <a:lnTo>
                  <a:pt x="0" y="1478847"/>
                </a:lnTo>
                <a:lnTo>
                  <a:pt x="28985" y="1403243"/>
                </a:lnTo>
                <a:cubicBezTo>
                  <a:pt x="121408" y="1159760"/>
                  <a:pt x="267854" y="793047"/>
                  <a:pt x="560748" y="640647"/>
                </a:cubicBezTo>
                <a:cubicBezTo>
                  <a:pt x="951273" y="437447"/>
                  <a:pt x="1792648" y="478722"/>
                  <a:pt x="2294298" y="373947"/>
                </a:cubicBezTo>
                <a:cubicBezTo>
                  <a:pt x="2733242" y="282269"/>
                  <a:pt x="3145446" y="13138"/>
                  <a:pt x="3447958" y="463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4" name="Freeform: Shape 19">
            <a:extLst>
              <a:ext uri="{FF2B5EF4-FFF2-40B4-BE49-F238E27FC236}">
                <a16:creationId xmlns="" xmlns:a16="http://schemas.microsoft.com/office/drawing/2014/main" id="{31F8B615-0030-2047-8652-146BCEF22564}"/>
              </a:ext>
            </a:extLst>
          </p:cNvPr>
          <p:cNvSpPr/>
          <p:nvPr userDrawn="1"/>
        </p:nvSpPr>
        <p:spPr>
          <a:xfrm>
            <a:off x="0" y="3232602"/>
            <a:ext cx="7674963" cy="3625398"/>
          </a:xfrm>
          <a:custGeom>
            <a:avLst/>
            <a:gdLst>
              <a:gd name="connsiteX0" fmla="*/ 333366 w 2058995"/>
              <a:gd name="connsiteY0" fmla="*/ 940 h 972601"/>
              <a:gd name="connsiteX1" fmla="*/ 400050 w 2058995"/>
              <a:gd name="connsiteY1" fmla="*/ 1051 h 972601"/>
              <a:gd name="connsiteX2" fmla="*/ 952500 w 2058995"/>
              <a:gd name="connsiteY2" fmla="*/ 534451 h 972601"/>
              <a:gd name="connsiteX3" fmla="*/ 1924050 w 2058995"/>
              <a:gd name="connsiteY3" fmla="*/ 686851 h 972601"/>
              <a:gd name="connsiteX4" fmla="*/ 2054591 w 2058995"/>
              <a:gd name="connsiteY4" fmla="*/ 942966 h 972601"/>
              <a:gd name="connsiteX5" fmla="*/ 2058995 w 2058995"/>
              <a:gd name="connsiteY5" fmla="*/ 972601 h 972601"/>
              <a:gd name="connsiteX6" fmla="*/ 0 w 2058995"/>
              <a:gd name="connsiteY6" fmla="*/ 972601 h 972601"/>
              <a:gd name="connsiteX7" fmla="*/ 0 w 2058995"/>
              <a:gd name="connsiteY7" fmla="*/ 61952 h 972601"/>
              <a:gd name="connsiteX8" fmla="*/ 75605 w 2058995"/>
              <a:gd name="connsiteY8" fmla="*/ 42128 h 972601"/>
              <a:gd name="connsiteX9" fmla="*/ 333366 w 2058995"/>
              <a:gd name="connsiteY9" fmla="*/ 940 h 9726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2058995" h="972601">
                <a:moveTo>
                  <a:pt x="333366" y="940"/>
                </a:moveTo>
                <a:cubicBezTo>
                  <a:pt x="357485" y="-326"/>
                  <a:pt x="379809" y="-338"/>
                  <a:pt x="400050" y="1051"/>
                </a:cubicBezTo>
                <a:cubicBezTo>
                  <a:pt x="723900" y="23276"/>
                  <a:pt x="698500" y="420151"/>
                  <a:pt x="952500" y="534451"/>
                </a:cubicBezTo>
                <a:cubicBezTo>
                  <a:pt x="1206500" y="648751"/>
                  <a:pt x="1736725" y="556676"/>
                  <a:pt x="1924050" y="686851"/>
                </a:cubicBezTo>
                <a:cubicBezTo>
                  <a:pt x="1994297" y="735667"/>
                  <a:pt x="2033290" y="836275"/>
                  <a:pt x="2054591" y="942966"/>
                </a:cubicBezTo>
                <a:lnTo>
                  <a:pt x="2058995" y="972601"/>
                </a:lnTo>
                <a:lnTo>
                  <a:pt x="0" y="972601"/>
                </a:lnTo>
                <a:lnTo>
                  <a:pt x="0" y="61952"/>
                </a:lnTo>
                <a:lnTo>
                  <a:pt x="75605" y="42128"/>
                </a:lnTo>
                <a:cubicBezTo>
                  <a:pt x="172492" y="19804"/>
                  <a:pt x="261007" y="4735"/>
                  <a:pt x="333366" y="940"/>
                </a:cubicBez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6" name="Picture Placeholder 7">
            <a:extLst>
              <a:ext uri="{FF2B5EF4-FFF2-40B4-BE49-F238E27FC236}">
                <a16:creationId xmlns="" xmlns:a16="http://schemas.microsoft.com/office/drawing/2014/main" id="{05C21D6A-A628-2443-8075-ACD2B911C6DF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414338" y="481013"/>
            <a:ext cx="11368087" cy="5875337"/>
          </a:xfrm>
          <a:solidFill>
            <a:schemeClr val="bg1">
              <a:lumMod val="95000"/>
            </a:schemeClr>
          </a:solidFill>
        </p:spPr>
        <p:txBody>
          <a:bodyPr/>
          <a:lstStyle/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6" name="Title 1">
            <a:extLst>
              <a:ext uri="{FF2B5EF4-FFF2-40B4-BE49-F238E27FC236}">
                <a16:creationId xmlns="" xmlns:a16="http://schemas.microsoft.com/office/drawing/2014/main" id="{042BB51D-E7C1-3746-85E9-889CCB24F74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701383" y="2552298"/>
            <a:ext cx="8789234" cy="1220477"/>
          </a:xfrm>
        </p:spPr>
        <p:txBody>
          <a:bodyPr anchor="b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7200" b="1" i="0">
                <a:solidFill>
                  <a:schemeClr val="bg1"/>
                </a:solidFill>
                <a:latin typeface="+mj-lt"/>
                <a:ea typeface="Meiryo UI" panose="020B0604030504040204" pitchFamily="34" charset="-128"/>
              </a:defRPr>
            </a:lvl1pPr>
          </a:lstStyle>
          <a:p>
            <a:r>
              <a:rPr lang="en-US" noProof="0"/>
              <a:t>Title</a:t>
            </a:r>
          </a:p>
        </p:txBody>
      </p:sp>
      <p:sp>
        <p:nvSpPr>
          <p:cNvPr id="7" name="Subtitle 2">
            <a:extLst>
              <a:ext uri="{FF2B5EF4-FFF2-40B4-BE49-F238E27FC236}">
                <a16:creationId xmlns="" xmlns:a16="http://schemas.microsoft.com/office/drawing/2014/main" id="{7E016467-0564-6D4C-BF17-F4FA3991C1FD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701383" y="3919840"/>
            <a:ext cx="8789234" cy="846381"/>
          </a:xfrm>
        </p:spPr>
        <p:txBody>
          <a:bodyPr anchor="t">
            <a:normAutofit/>
          </a:bodyPr>
          <a:lstStyle>
            <a:lvl1pPr marL="0" marR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 sz="2000" b="1" i="0">
                <a:solidFill>
                  <a:schemeClr val="bg1"/>
                </a:solidFill>
                <a:latin typeface="+mn-lt"/>
                <a:ea typeface="Meiryo UI" panose="020B0604030504040204" pitchFamily="34" charset="-128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ja-JP" noProof="0" dirty="0"/>
              <a:t>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1876898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 "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>
            <a:extLst>
              <a:ext uri="{FF2B5EF4-FFF2-40B4-BE49-F238E27FC236}">
                <a16:creationId xmlns="" xmlns:a16="http://schemas.microsoft.com/office/drawing/2014/main" id="{FADF1099-92E5-4749-8E94-299FD6249EFD}"/>
              </a:ext>
            </a:extLst>
          </p:cNvPr>
          <p:cNvSpPr>
            <a:spLocks/>
          </p:cNvSpPr>
          <p:nvPr userDrawn="1"/>
        </p:nvSpPr>
        <p:spPr bwMode="auto">
          <a:xfrm>
            <a:off x="-1587" y="0"/>
            <a:ext cx="12193587" cy="2840682"/>
          </a:xfrm>
          <a:custGeom>
            <a:avLst/>
            <a:gdLst>
              <a:gd name="T0" fmla="*/ 0 w 3296"/>
              <a:gd name="T1" fmla="*/ 0 h 934"/>
              <a:gd name="T2" fmla="*/ 0 w 3296"/>
              <a:gd name="T3" fmla="*/ 775 h 934"/>
              <a:gd name="T4" fmla="*/ 973 w 3296"/>
              <a:gd name="T5" fmla="*/ 825 h 934"/>
              <a:gd name="T6" fmla="*/ 1957 w 3296"/>
              <a:gd name="T7" fmla="*/ 408 h 934"/>
              <a:gd name="T8" fmla="*/ 3032 w 3296"/>
              <a:gd name="T9" fmla="*/ 426 h 934"/>
              <a:gd name="T10" fmla="*/ 3296 w 3296"/>
              <a:gd name="T11" fmla="*/ 257 h 934"/>
              <a:gd name="T12" fmla="*/ 3296 w 3296"/>
              <a:gd name="T13" fmla="*/ 0 h 934"/>
              <a:gd name="T14" fmla="*/ 0 w 3296"/>
              <a:gd name="T15" fmla="*/ 0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96" h="934">
                <a:moveTo>
                  <a:pt x="0" y="0"/>
                </a:moveTo>
                <a:cubicBezTo>
                  <a:pt x="0" y="775"/>
                  <a:pt x="0" y="775"/>
                  <a:pt x="0" y="775"/>
                </a:cubicBezTo>
                <a:cubicBezTo>
                  <a:pt x="302" y="913"/>
                  <a:pt x="658" y="934"/>
                  <a:pt x="973" y="825"/>
                </a:cubicBezTo>
                <a:cubicBezTo>
                  <a:pt x="1311" y="708"/>
                  <a:pt x="1602" y="453"/>
                  <a:pt x="1957" y="408"/>
                </a:cubicBezTo>
                <a:cubicBezTo>
                  <a:pt x="2315" y="363"/>
                  <a:pt x="2690" y="541"/>
                  <a:pt x="3032" y="426"/>
                </a:cubicBezTo>
                <a:cubicBezTo>
                  <a:pt x="3132" y="393"/>
                  <a:pt x="3223" y="334"/>
                  <a:pt x="3296" y="257"/>
                </a:cubicBezTo>
                <a:cubicBezTo>
                  <a:pt x="3296" y="0"/>
                  <a:pt x="3296" y="0"/>
                  <a:pt x="3296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  <a:alpha val="90000"/>
                </a:schemeClr>
              </a:gs>
            </a:gsLst>
            <a:lin ang="30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58940EE-A100-A74F-A549-CAD4DFFD1738}"/>
              </a:ext>
            </a:extLst>
          </p:cNvPr>
          <p:cNvSpPr/>
          <p:nvPr userDrawn="1"/>
        </p:nvSpPr>
        <p:spPr>
          <a:xfrm>
            <a:off x="413825" y="483781"/>
            <a:ext cx="11364350" cy="58904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1" name="Title 1">
            <a:extLst>
              <a:ext uri="{FF2B5EF4-FFF2-40B4-BE49-F238E27FC236}">
                <a16:creationId xmlns="" xmlns:a16="http://schemas.microsoft.com/office/drawing/2014/main" id="{451E21C1-74BE-0348-B8AE-3174A9AAA08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583800"/>
          </a:xfrm>
        </p:spPr>
        <p:txBody>
          <a:bodyPr lIns="91440" rIns="91440">
            <a:noAutofit/>
          </a:bodyPr>
          <a:lstStyle>
            <a:lvl1pPr>
              <a:defRPr sz="2400" b="1" i="0" spc="150" baseline="0">
                <a:solidFill>
                  <a:schemeClr val="accent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="" xmlns:a16="http://schemas.microsoft.com/office/drawing/2014/main" id="{85852ED6-B7AC-5148-BC43-09B76E856F9F}"/>
              </a:ext>
            </a:extLst>
          </p:cNvPr>
          <p:cNvCxnSpPr/>
          <p:nvPr userDrawn="1"/>
        </p:nvCxnSpPr>
        <p:spPr>
          <a:xfrm>
            <a:off x="838200" y="1264837"/>
            <a:ext cx="10524344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Content Placeholder 3">
            <a:extLst>
              <a:ext uri="{FF2B5EF4-FFF2-40B4-BE49-F238E27FC236}">
                <a16:creationId xmlns="" xmlns:a16="http://schemas.microsoft.com/office/drawing/2014/main" id="{C0776AF7-97C9-4365-B2B5-E20C6BB04B41}"/>
              </a:ext>
            </a:extLst>
          </p:cNvPr>
          <p:cNvSpPr>
            <a:spLocks noGrp="1"/>
          </p:cNvSpPr>
          <p:nvPr>
            <p:ph sz="quarter" idx="10"/>
          </p:nvPr>
        </p:nvSpPr>
        <p:spPr>
          <a:xfrm>
            <a:off x="838200" y="1265238"/>
            <a:ext cx="10524344" cy="4911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6451483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content "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Freeform 5">
            <a:extLst>
              <a:ext uri="{FF2B5EF4-FFF2-40B4-BE49-F238E27FC236}">
                <a16:creationId xmlns="" xmlns:a16="http://schemas.microsoft.com/office/drawing/2014/main" id="{FADF1099-92E5-4749-8E94-299FD6249EFD}"/>
              </a:ext>
            </a:extLst>
          </p:cNvPr>
          <p:cNvSpPr>
            <a:spLocks/>
          </p:cNvSpPr>
          <p:nvPr userDrawn="1"/>
        </p:nvSpPr>
        <p:spPr bwMode="auto">
          <a:xfrm>
            <a:off x="-1587" y="0"/>
            <a:ext cx="12193587" cy="2840682"/>
          </a:xfrm>
          <a:custGeom>
            <a:avLst/>
            <a:gdLst>
              <a:gd name="T0" fmla="*/ 0 w 3296"/>
              <a:gd name="T1" fmla="*/ 0 h 934"/>
              <a:gd name="T2" fmla="*/ 0 w 3296"/>
              <a:gd name="T3" fmla="*/ 775 h 934"/>
              <a:gd name="T4" fmla="*/ 973 w 3296"/>
              <a:gd name="T5" fmla="*/ 825 h 934"/>
              <a:gd name="T6" fmla="*/ 1957 w 3296"/>
              <a:gd name="T7" fmla="*/ 408 h 934"/>
              <a:gd name="T8" fmla="*/ 3032 w 3296"/>
              <a:gd name="T9" fmla="*/ 426 h 934"/>
              <a:gd name="T10" fmla="*/ 3296 w 3296"/>
              <a:gd name="T11" fmla="*/ 257 h 934"/>
              <a:gd name="T12" fmla="*/ 3296 w 3296"/>
              <a:gd name="T13" fmla="*/ 0 h 934"/>
              <a:gd name="T14" fmla="*/ 0 w 3296"/>
              <a:gd name="T15" fmla="*/ 0 h 93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</a:cxnLst>
            <a:rect l="0" t="0" r="r" b="b"/>
            <a:pathLst>
              <a:path w="3296" h="934">
                <a:moveTo>
                  <a:pt x="0" y="0"/>
                </a:moveTo>
                <a:cubicBezTo>
                  <a:pt x="0" y="775"/>
                  <a:pt x="0" y="775"/>
                  <a:pt x="0" y="775"/>
                </a:cubicBezTo>
                <a:cubicBezTo>
                  <a:pt x="302" y="913"/>
                  <a:pt x="658" y="934"/>
                  <a:pt x="973" y="825"/>
                </a:cubicBezTo>
                <a:cubicBezTo>
                  <a:pt x="1311" y="708"/>
                  <a:pt x="1602" y="453"/>
                  <a:pt x="1957" y="408"/>
                </a:cubicBezTo>
                <a:cubicBezTo>
                  <a:pt x="2315" y="363"/>
                  <a:pt x="2690" y="541"/>
                  <a:pt x="3032" y="426"/>
                </a:cubicBezTo>
                <a:cubicBezTo>
                  <a:pt x="3132" y="393"/>
                  <a:pt x="3223" y="334"/>
                  <a:pt x="3296" y="257"/>
                </a:cubicBezTo>
                <a:cubicBezTo>
                  <a:pt x="3296" y="0"/>
                  <a:pt x="3296" y="0"/>
                  <a:pt x="3296" y="0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  <a:alpha val="90000"/>
                </a:schemeClr>
              </a:gs>
            </a:gsLst>
            <a:lin ang="3000000" scaled="0"/>
          </a:gra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noProof="0" dirty="0"/>
          </a:p>
        </p:txBody>
      </p:sp>
      <p:sp>
        <p:nvSpPr>
          <p:cNvPr id="10" name="Rectangle 9">
            <a:extLst>
              <a:ext uri="{FF2B5EF4-FFF2-40B4-BE49-F238E27FC236}">
                <a16:creationId xmlns="" xmlns:a16="http://schemas.microsoft.com/office/drawing/2014/main" id="{33168214-BA64-4247-995E-0238E9E404F7}"/>
              </a:ext>
            </a:extLst>
          </p:cNvPr>
          <p:cNvSpPr/>
          <p:nvPr userDrawn="1"/>
        </p:nvSpPr>
        <p:spPr>
          <a:xfrm>
            <a:off x="413824" y="483781"/>
            <a:ext cx="5682176" cy="5890438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5" name="Picture Placeholder 14">
            <a:extLst>
              <a:ext uri="{FF2B5EF4-FFF2-40B4-BE49-F238E27FC236}">
                <a16:creationId xmlns="" xmlns:a16="http://schemas.microsoft.com/office/drawing/2014/main" id="{8745AAA3-09E3-4504-B3FD-611C81F4163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6655634" y="37553"/>
            <a:ext cx="5536366" cy="6820447"/>
          </a:xfrm>
          <a:custGeom>
            <a:avLst/>
            <a:gdLst>
              <a:gd name="connsiteX0" fmla="*/ 4141175 w 5285281"/>
              <a:gd name="connsiteY0" fmla="*/ 950 h 6525434"/>
              <a:gd name="connsiteX1" fmla="*/ 5222879 w 5285281"/>
              <a:gd name="connsiteY1" fmla="*/ 82101 h 6525434"/>
              <a:gd name="connsiteX2" fmla="*/ 5285281 w 5285281"/>
              <a:gd name="connsiteY2" fmla="*/ 86253 h 6525434"/>
              <a:gd name="connsiteX3" fmla="*/ 5285281 w 5285281"/>
              <a:gd name="connsiteY3" fmla="*/ 6525434 h 6525434"/>
              <a:gd name="connsiteX4" fmla="*/ 338864 w 5285281"/>
              <a:gd name="connsiteY4" fmla="*/ 6525434 h 6525434"/>
              <a:gd name="connsiteX5" fmla="*/ 355504 w 5285281"/>
              <a:gd name="connsiteY5" fmla="*/ 6284640 h 6525434"/>
              <a:gd name="connsiteX6" fmla="*/ 122536 w 5285281"/>
              <a:gd name="connsiteY6" fmla="*/ 5603772 h 6525434"/>
              <a:gd name="connsiteX7" fmla="*/ 197419 w 5285281"/>
              <a:gd name="connsiteY7" fmla="*/ 4013697 h 6525434"/>
              <a:gd name="connsiteX8" fmla="*/ 1395542 w 5285281"/>
              <a:gd name="connsiteY8" fmla="*/ 2963334 h 6525434"/>
              <a:gd name="connsiteX9" fmla="*/ 2431419 w 5285281"/>
              <a:gd name="connsiteY9" fmla="*/ 2618748 h 6525434"/>
              <a:gd name="connsiteX10" fmla="*/ 2868234 w 5285281"/>
              <a:gd name="connsiteY10" fmla="*/ 1805029 h 6525434"/>
              <a:gd name="connsiteX11" fmla="*/ 2780871 w 5285281"/>
              <a:gd name="connsiteY11" fmla="*/ 941489 h 6525434"/>
              <a:gd name="connsiteX12" fmla="*/ 3783467 w 5285281"/>
              <a:gd name="connsiteY12" fmla="*/ 36433 h 6525434"/>
              <a:gd name="connsiteX13" fmla="*/ 4141175 w 5285281"/>
              <a:gd name="connsiteY13" fmla="*/ 950 h 65254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</a:cxnLst>
            <a:rect l="l" t="t" r="r" b="b"/>
            <a:pathLst>
              <a:path w="5285281" h="6525434">
                <a:moveTo>
                  <a:pt x="4141175" y="950"/>
                </a:moveTo>
                <a:cubicBezTo>
                  <a:pt x="4500573" y="-8197"/>
                  <a:pt x="4864065" y="50964"/>
                  <a:pt x="5222879" y="82101"/>
                </a:cubicBezTo>
                <a:cubicBezTo>
                  <a:pt x="5243679" y="82101"/>
                  <a:pt x="5264481" y="82101"/>
                  <a:pt x="5285281" y="86253"/>
                </a:cubicBezTo>
                <a:lnTo>
                  <a:pt x="5285281" y="6525434"/>
                </a:lnTo>
                <a:cubicBezTo>
                  <a:pt x="5285281" y="6525434"/>
                  <a:pt x="5285281" y="6525434"/>
                  <a:pt x="338864" y="6525434"/>
                </a:cubicBezTo>
                <a:cubicBezTo>
                  <a:pt x="355504" y="6446553"/>
                  <a:pt x="363825" y="6363521"/>
                  <a:pt x="355504" y="6284640"/>
                </a:cubicBezTo>
                <a:cubicBezTo>
                  <a:pt x="330543" y="6043845"/>
                  <a:pt x="205739" y="5827960"/>
                  <a:pt x="122536" y="5603772"/>
                </a:cubicBezTo>
                <a:cubicBezTo>
                  <a:pt x="-64671" y="5093121"/>
                  <a:pt x="-35550" y="4503589"/>
                  <a:pt x="197419" y="4013697"/>
                </a:cubicBezTo>
                <a:cubicBezTo>
                  <a:pt x="434547" y="3523804"/>
                  <a:pt x="875523" y="3137703"/>
                  <a:pt x="1395542" y="2963334"/>
                </a:cubicBezTo>
                <a:cubicBezTo>
                  <a:pt x="1740834" y="2851240"/>
                  <a:pt x="2127728" y="2822178"/>
                  <a:pt x="2431419" y="2618748"/>
                </a:cubicBezTo>
                <a:cubicBezTo>
                  <a:pt x="2693508" y="2436077"/>
                  <a:pt x="2864074" y="2124704"/>
                  <a:pt x="2868234" y="1805029"/>
                </a:cubicBezTo>
                <a:cubicBezTo>
                  <a:pt x="2872395" y="1514414"/>
                  <a:pt x="2747590" y="1232103"/>
                  <a:pt x="2780871" y="941489"/>
                </a:cubicBezTo>
                <a:cubicBezTo>
                  <a:pt x="2834953" y="464051"/>
                  <a:pt x="3309210" y="127769"/>
                  <a:pt x="3783467" y="36433"/>
                </a:cubicBezTo>
                <a:cubicBezTo>
                  <a:pt x="3902031" y="14637"/>
                  <a:pt x="4021376" y="3999"/>
                  <a:pt x="4141175" y="950"/>
                </a:cubicBez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800"/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7" name="Title 1">
            <a:extLst>
              <a:ext uri="{FF2B5EF4-FFF2-40B4-BE49-F238E27FC236}">
                <a16:creationId xmlns="" xmlns:a16="http://schemas.microsoft.com/office/drawing/2014/main" id="{53703B7C-2DC4-C14C-A9CA-F1D21E7FC6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4791637" cy="583800"/>
          </a:xfrm>
        </p:spPr>
        <p:txBody>
          <a:bodyPr lIns="91440" rIns="91440">
            <a:noAutofit/>
          </a:bodyPr>
          <a:lstStyle>
            <a:lvl1pPr>
              <a:defRPr sz="2400" b="1" i="0" spc="150" baseline="0">
                <a:solidFill>
                  <a:schemeClr val="accent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cxnSp>
        <p:nvCxnSpPr>
          <p:cNvPr id="8" name="Straight Connector 7">
            <a:extLst>
              <a:ext uri="{FF2B5EF4-FFF2-40B4-BE49-F238E27FC236}">
                <a16:creationId xmlns="" xmlns:a16="http://schemas.microsoft.com/office/drawing/2014/main" id="{AD28B953-BDF8-6C47-ADCD-D3EAF78963C3}"/>
              </a:ext>
            </a:extLst>
          </p:cNvPr>
          <p:cNvCxnSpPr>
            <a:cxnSpLocks/>
          </p:cNvCxnSpPr>
          <p:nvPr userDrawn="1"/>
        </p:nvCxnSpPr>
        <p:spPr>
          <a:xfrm>
            <a:off x="838200" y="1264837"/>
            <a:ext cx="4791636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4B0C521-A2C1-48E6-B26C-DFF1B4FD4227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838200" y="1265238"/>
            <a:ext cx="4791637" cy="4911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3548545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8">
            <a:extLst>
              <a:ext uri="{FF2B5EF4-FFF2-40B4-BE49-F238E27FC236}">
                <a16:creationId xmlns="" xmlns:a16="http://schemas.microsoft.com/office/drawing/2014/main" id="{94B2908E-04B3-4B40-8DDD-1667E3F93DAE}"/>
              </a:ext>
            </a:extLst>
          </p:cNvPr>
          <p:cNvSpPr/>
          <p:nvPr userDrawn="1"/>
        </p:nvSpPr>
        <p:spPr>
          <a:xfrm rot="10800000">
            <a:off x="0" y="4362449"/>
            <a:ext cx="12192000" cy="2495550"/>
          </a:xfrm>
          <a:custGeom>
            <a:avLst/>
            <a:gdLst>
              <a:gd name="connsiteX0" fmla="*/ 0 w 12192000"/>
              <a:gd name="connsiteY0" fmla="*/ 0 h 2539624"/>
              <a:gd name="connsiteX1" fmla="*/ 12192000 w 12192000"/>
              <a:gd name="connsiteY1" fmla="*/ 0 h 2539624"/>
              <a:gd name="connsiteX2" fmla="*/ 12192000 w 12192000"/>
              <a:gd name="connsiteY2" fmla="*/ 1784674 h 2539624"/>
              <a:gd name="connsiteX3" fmla="*/ 12052232 w 12192000"/>
              <a:gd name="connsiteY3" fmla="*/ 1825247 h 2539624"/>
              <a:gd name="connsiteX4" fmla="*/ 10344150 w 12192000"/>
              <a:gd name="connsiteY4" fmla="*/ 2133600 h 2539624"/>
              <a:gd name="connsiteX5" fmla="*/ 7181850 w 12192000"/>
              <a:gd name="connsiteY5" fmla="*/ 1809750 h 2539624"/>
              <a:gd name="connsiteX6" fmla="*/ 2724150 w 12192000"/>
              <a:gd name="connsiteY6" fmla="*/ 2533650 h 2539624"/>
              <a:gd name="connsiteX7" fmla="*/ 64443 w 12192000"/>
              <a:gd name="connsiteY7" fmla="*/ 1610320 h 2539624"/>
              <a:gd name="connsiteX8" fmla="*/ 0 w 12192000"/>
              <a:gd name="connsiteY8" fmla="*/ 1575868 h 25396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192000" h="2539624">
                <a:moveTo>
                  <a:pt x="0" y="0"/>
                </a:moveTo>
                <a:lnTo>
                  <a:pt x="12192000" y="0"/>
                </a:lnTo>
                <a:lnTo>
                  <a:pt x="12192000" y="1784674"/>
                </a:lnTo>
                <a:lnTo>
                  <a:pt x="12052232" y="1825247"/>
                </a:lnTo>
                <a:cubicBezTo>
                  <a:pt x="11558836" y="1963688"/>
                  <a:pt x="10923588" y="2113756"/>
                  <a:pt x="10344150" y="2133600"/>
                </a:cubicBezTo>
                <a:cubicBezTo>
                  <a:pt x="9417050" y="2165350"/>
                  <a:pt x="8451850" y="1743075"/>
                  <a:pt x="7181850" y="1809750"/>
                </a:cubicBezTo>
                <a:cubicBezTo>
                  <a:pt x="5911850" y="1876425"/>
                  <a:pt x="3997325" y="2613025"/>
                  <a:pt x="2724150" y="2533650"/>
                </a:cubicBezTo>
                <a:cubicBezTo>
                  <a:pt x="1769269" y="2474119"/>
                  <a:pt x="728663" y="1962746"/>
                  <a:pt x="64443" y="1610320"/>
                </a:cubicBezTo>
                <a:lnTo>
                  <a:pt x="0" y="1575868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  <a:alpha val="90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5" name="Rectangle 4">
            <a:extLst>
              <a:ext uri="{FF2B5EF4-FFF2-40B4-BE49-F238E27FC236}">
                <a16:creationId xmlns="" xmlns:a16="http://schemas.microsoft.com/office/drawing/2014/main" id="{258940EE-A100-A74F-A549-CAD4DFFD1738}"/>
              </a:ext>
            </a:extLst>
          </p:cNvPr>
          <p:cNvSpPr/>
          <p:nvPr userDrawn="1"/>
        </p:nvSpPr>
        <p:spPr>
          <a:xfrm>
            <a:off x="838822" y="1721223"/>
            <a:ext cx="4857421" cy="46529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17" name="Text Placeholder 2">
            <a:extLst>
              <a:ext uri="{FF2B5EF4-FFF2-40B4-BE49-F238E27FC236}">
                <a16:creationId xmlns="" xmlns:a16="http://schemas.microsoft.com/office/drawing/2014/main" id="{525A7DB0-14F0-B341-AEBA-0DC92D001E3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263197" y="2038570"/>
            <a:ext cx="4086146" cy="703135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1800" b="1" i="0" cap="all" spc="150" baseline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23" name="Rectangle 22">
            <a:extLst>
              <a:ext uri="{FF2B5EF4-FFF2-40B4-BE49-F238E27FC236}">
                <a16:creationId xmlns="" xmlns:a16="http://schemas.microsoft.com/office/drawing/2014/main" id="{79D42B85-1179-7D46-AE33-2B64EEFC44B2}"/>
              </a:ext>
            </a:extLst>
          </p:cNvPr>
          <p:cNvSpPr/>
          <p:nvPr userDrawn="1"/>
        </p:nvSpPr>
        <p:spPr>
          <a:xfrm>
            <a:off x="6495759" y="1721223"/>
            <a:ext cx="4858040" cy="465299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5" name="Text Placeholder 2">
            <a:extLst>
              <a:ext uri="{FF2B5EF4-FFF2-40B4-BE49-F238E27FC236}">
                <a16:creationId xmlns="" xmlns:a16="http://schemas.microsoft.com/office/drawing/2014/main" id="{2197AEE6-BBEC-494F-985F-3855AE4B14B5}"/>
              </a:ext>
            </a:extLst>
          </p:cNvPr>
          <p:cNvSpPr>
            <a:spLocks noGrp="1"/>
          </p:cNvSpPr>
          <p:nvPr>
            <p:ph type="body" idx="11"/>
          </p:nvPr>
        </p:nvSpPr>
        <p:spPr>
          <a:xfrm>
            <a:off x="6854754" y="2038570"/>
            <a:ext cx="4086666" cy="703135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50000"/>
              </a:lnSpc>
              <a:buNone/>
              <a:defRPr sz="1800" b="1" i="0" cap="all" spc="150" baseline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noProof="0" smtClean="0"/>
              <a:t>Click to edit Master text styles</a:t>
            </a:r>
          </a:p>
        </p:txBody>
      </p:sp>
      <p:sp>
        <p:nvSpPr>
          <p:cNvPr id="27" name="Title 1">
            <a:extLst>
              <a:ext uri="{FF2B5EF4-FFF2-40B4-BE49-F238E27FC236}">
                <a16:creationId xmlns="" xmlns:a16="http://schemas.microsoft.com/office/drawing/2014/main" id="{C2E270DF-A15A-D547-8882-6E5797B22CE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681037"/>
            <a:ext cx="10515600" cy="583800"/>
          </a:xfrm>
        </p:spPr>
        <p:txBody>
          <a:bodyPr lIns="91440" rIns="91440">
            <a:noAutofit/>
          </a:bodyPr>
          <a:lstStyle>
            <a:lvl1pPr>
              <a:defRPr sz="2400" b="1" i="0" spc="150" baseline="0">
                <a:solidFill>
                  <a:schemeClr val="accent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/>
          </a:p>
        </p:txBody>
      </p:sp>
      <p:cxnSp>
        <p:nvCxnSpPr>
          <p:cNvPr id="28" name="Straight Connector 27">
            <a:extLst>
              <a:ext uri="{FF2B5EF4-FFF2-40B4-BE49-F238E27FC236}">
                <a16:creationId xmlns="" xmlns:a16="http://schemas.microsoft.com/office/drawing/2014/main" id="{79B3613A-9294-EA43-9505-F156E86E6E10}"/>
              </a:ext>
            </a:extLst>
          </p:cNvPr>
          <p:cNvCxnSpPr/>
          <p:nvPr userDrawn="1"/>
        </p:nvCxnSpPr>
        <p:spPr>
          <a:xfrm>
            <a:off x="838200" y="1264837"/>
            <a:ext cx="10524344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Content Placeholder 2">
            <a:extLst>
              <a:ext uri="{FF2B5EF4-FFF2-40B4-BE49-F238E27FC236}">
                <a16:creationId xmlns="" xmlns:a16="http://schemas.microsoft.com/office/drawing/2014/main" id="{642E4B45-6E8A-44C6-9117-DF2BA9812882}"/>
              </a:ext>
            </a:extLst>
          </p:cNvPr>
          <p:cNvSpPr>
            <a:spLocks noGrp="1"/>
          </p:cNvSpPr>
          <p:nvPr>
            <p:ph sz="quarter" idx="12"/>
          </p:nvPr>
        </p:nvSpPr>
        <p:spPr>
          <a:xfrm>
            <a:off x="1263195" y="2885581"/>
            <a:ext cx="4086147" cy="31024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="" xmlns:a16="http://schemas.microsoft.com/office/drawing/2014/main" id="{2B29B9FA-7273-4615-BD56-12D6427D024B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61067" y="2885581"/>
            <a:ext cx="4086667" cy="3102469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1A093508-506F-4731-B6DA-F6E8F8B0955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06A8E3A-8DBF-0542-BC99-444DCA0CC2C2}" type="datetimeFigureOut">
              <a:rPr lang="en-US" smtClean="0"/>
              <a:pPr/>
              <a:t>20-Jan-26</a:t>
            </a:fld>
            <a:endParaRPr lang="en-US" dirty="0"/>
          </a:p>
        </p:txBody>
      </p:sp>
      <p:sp>
        <p:nvSpPr>
          <p:cNvPr id="6" name="Footer Placeholder 5">
            <a:extLst>
              <a:ext uri="{FF2B5EF4-FFF2-40B4-BE49-F238E27FC236}">
                <a16:creationId xmlns="" xmlns:a16="http://schemas.microsoft.com/office/drawing/2014/main" id="{600CFF9F-3D1C-430B-BECE-49D87C7AE905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7" name="Slide Number Placeholder 6">
            <a:extLst>
              <a:ext uri="{FF2B5EF4-FFF2-40B4-BE49-F238E27FC236}">
                <a16:creationId xmlns="" xmlns:a16="http://schemas.microsoft.com/office/drawing/2014/main" id="{3CD95F5F-990E-4917-82C6-FBFD4547AFB7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A693002F-D6EA-CF48-8F44-2316036B2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154033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Image and Caption"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6">
            <a:extLst>
              <a:ext uri="{FF2B5EF4-FFF2-40B4-BE49-F238E27FC236}">
                <a16:creationId xmlns="" xmlns:a16="http://schemas.microsoft.com/office/drawing/2014/main" id="{E0728D6F-9DC1-CD49-A2D6-834724E8AF3F}"/>
              </a:ext>
            </a:extLst>
          </p:cNvPr>
          <p:cNvSpPr/>
          <p:nvPr userDrawn="1"/>
        </p:nvSpPr>
        <p:spPr>
          <a:xfrm>
            <a:off x="0" y="0"/>
            <a:ext cx="12181097" cy="4981942"/>
          </a:xfrm>
          <a:custGeom>
            <a:avLst/>
            <a:gdLst>
              <a:gd name="connsiteX0" fmla="*/ 0 w 2412595"/>
              <a:gd name="connsiteY0" fmla="*/ 0 h 1044036"/>
              <a:gd name="connsiteX1" fmla="*/ 2412595 w 2412595"/>
              <a:gd name="connsiteY1" fmla="*/ 0 h 1044036"/>
              <a:gd name="connsiteX2" fmla="*/ 2328863 w 2412595"/>
              <a:gd name="connsiteY2" fmla="*/ 69540 h 1044036"/>
              <a:gd name="connsiteX3" fmla="*/ 2000250 w 2412595"/>
              <a:gd name="connsiteY3" fmla="*/ 285750 h 1044036"/>
              <a:gd name="connsiteX4" fmla="*/ 1162050 w 2412595"/>
              <a:gd name="connsiteY4" fmla="*/ 400050 h 1044036"/>
              <a:gd name="connsiteX5" fmla="*/ 552450 w 2412595"/>
              <a:gd name="connsiteY5" fmla="*/ 952500 h 1044036"/>
              <a:gd name="connsiteX6" fmla="*/ 107640 w 2412595"/>
              <a:gd name="connsiteY6" fmla="*/ 1035825 h 1044036"/>
              <a:gd name="connsiteX7" fmla="*/ 0 w 2412595"/>
              <a:gd name="connsiteY7" fmla="*/ 1044036 h 10440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412595" h="1044036">
                <a:moveTo>
                  <a:pt x="0" y="0"/>
                </a:moveTo>
                <a:lnTo>
                  <a:pt x="2412595" y="0"/>
                </a:lnTo>
                <a:lnTo>
                  <a:pt x="2328863" y="69540"/>
                </a:lnTo>
                <a:cubicBezTo>
                  <a:pt x="2215753" y="160139"/>
                  <a:pt x="2095500" y="245269"/>
                  <a:pt x="2000250" y="285750"/>
                </a:cubicBezTo>
                <a:cubicBezTo>
                  <a:pt x="1746250" y="393700"/>
                  <a:pt x="1403350" y="288925"/>
                  <a:pt x="1162050" y="400050"/>
                </a:cubicBezTo>
                <a:cubicBezTo>
                  <a:pt x="920750" y="511175"/>
                  <a:pt x="844550" y="841375"/>
                  <a:pt x="552450" y="952500"/>
                </a:cubicBezTo>
                <a:cubicBezTo>
                  <a:pt x="442913" y="994172"/>
                  <a:pt x="278904" y="1019770"/>
                  <a:pt x="107640" y="1035825"/>
                </a:cubicBezTo>
                <a:lnTo>
                  <a:pt x="0" y="1044036"/>
                </a:lnTo>
                <a:close/>
              </a:path>
            </a:pathLst>
          </a:custGeom>
          <a:gradFill>
            <a:gsLst>
              <a:gs pos="0">
                <a:schemeClr val="accent1"/>
              </a:gs>
              <a:gs pos="100000">
                <a:schemeClr val="accent5">
                  <a:lumMod val="60000"/>
                  <a:lumOff val="40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31" name="Picture Placeholder 30">
            <a:extLst>
              <a:ext uri="{FF2B5EF4-FFF2-40B4-BE49-F238E27FC236}">
                <a16:creationId xmlns="" xmlns:a16="http://schemas.microsoft.com/office/drawing/2014/main" id="{2120EC90-BDC2-0E4B-9A3F-97CA90AA39F1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298096" cy="6858000"/>
          </a:xfrm>
          <a:custGeom>
            <a:avLst/>
            <a:gdLst>
              <a:gd name="connsiteX0" fmla="*/ 0 w 9298096"/>
              <a:gd name="connsiteY0" fmla="*/ 0 h 6858000"/>
              <a:gd name="connsiteX1" fmla="*/ 8705997 w 9298096"/>
              <a:gd name="connsiteY1" fmla="*/ 0 h 6858000"/>
              <a:gd name="connsiteX2" fmla="*/ 8676710 w 9298096"/>
              <a:gd name="connsiteY2" fmla="*/ 366601 h 6858000"/>
              <a:gd name="connsiteX3" fmla="*/ 9086747 w 9298096"/>
              <a:gd name="connsiteY3" fmla="*/ 1403199 h 6858000"/>
              <a:gd name="connsiteX4" fmla="*/ 9297958 w 9298096"/>
              <a:gd name="connsiteY4" fmla="*/ 2314162 h 6858000"/>
              <a:gd name="connsiteX5" fmla="*/ 9298096 w 9298096"/>
              <a:gd name="connsiteY5" fmla="*/ 2513013 h 6858000"/>
              <a:gd name="connsiteX6" fmla="*/ 6405563 w 9298096"/>
              <a:gd name="connsiteY6" fmla="*/ 2513013 h 6858000"/>
              <a:gd name="connsiteX7" fmla="*/ 6405563 w 9298096"/>
              <a:gd name="connsiteY7" fmla="*/ 5528005 h 6858000"/>
              <a:gd name="connsiteX8" fmla="*/ 6380081 w 9298096"/>
              <a:gd name="connsiteY8" fmla="*/ 5533593 h 6858000"/>
              <a:gd name="connsiteX9" fmla="*/ 5022973 w 9298096"/>
              <a:gd name="connsiteY9" fmla="*/ 5947798 h 6858000"/>
              <a:gd name="connsiteX10" fmla="*/ 4312498 w 9298096"/>
              <a:gd name="connsiteY10" fmla="*/ 6826871 h 6858000"/>
              <a:gd name="connsiteX11" fmla="*/ 4305141 w 9298096"/>
              <a:gd name="connsiteY11" fmla="*/ 6858000 h 6858000"/>
              <a:gd name="connsiteX12" fmla="*/ 0 w 9298096"/>
              <a:gd name="connsiteY12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9298096" h="6858000">
                <a:moveTo>
                  <a:pt x="0" y="0"/>
                </a:moveTo>
                <a:cubicBezTo>
                  <a:pt x="0" y="0"/>
                  <a:pt x="0" y="0"/>
                  <a:pt x="8705997" y="0"/>
                </a:cubicBezTo>
                <a:cubicBezTo>
                  <a:pt x="8676710" y="120093"/>
                  <a:pt x="8662063" y="246508"/>
                  <a:pt x="8676710" y="366601"/>
                </a:cubicBezTo>
                <a:cubicBezTo>
                  <a:pt x="8720642" y="733203"/>
                  <a:pt x="8940304" y="1061881"/>
                  <a:pt x="9086747" y="1403199"/>
                </a:cubicBezTo>
                <a:cubicBezTo>
                  <a:pt x="9210308" y="1694743"/>
                  <a:pt x="9280326" y="2003174"/>
                  <a:pt x="9297958" y="2314162"/>
                </a:cubicBezTo>
                <a:lnTo>
                  <a:pt x="9298096" y="2513013"/>
                </a:lnTo>
                <a:lnTo>
                  <a:pt x="6405563" y="2513013"/>
                </a:lnTo>
                <a:lnTo>
                  <a:pt x="6405563" y="5528005"/>
                </a:lnTo>
                <a:lnTo>
                  <a:pt x="6380081" y="5533593"/>
                </a:lnTo>
                <a:cubicBezTo>
                  <a:pt x="5907118" y="5632552"/>
                  <a:pt x="5423859" y="5715512"/>
                  <a:pt x="5022973" y="5947798"/>
                </a:cubicBezTo>
                <a:cubicBezTo>
                  <a:pt x="4677003" y="6156381"/>
                  <a:pt x="4421644" y="6475183"/>
                  <a:pt x="4312498" y="6826871"/>
                </a:cubicBezTo>
                <a:lnTo>
                  <a:pt x="430514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2">
              <a:lumMod val="95000"/>
            </a:schemeClr>
          </a:solidFill>
        </p:spPr>
        <p:txBody>
          <a:bodyPr wrap="square" anchor="ctr">
            <a:noAutofit/>
          </a:bodyPr>
          <a:lstStyle>
            <a:lvl1pPr marL="0" indent="0" algn="ctr">
              <a:buNone/>
              <a:defRPr sz="1800">
                <a:solidFill>
                  <a:schemeClr val="tx2"/>
                </a:solidFill>
              </a:defRPr>
            </a:lvl1pPr>
          </a:lstStyle>
          <a:p>
            <a:r>
              <a:rPr lang="en-US" noProof="0" smtClean="0"/>
              <a:t>Click icon to add picture</a:t>
            </a:r>
            <a:endParaRPr lang="en-US" noProof="0" dirty="0"/>
          </a:p>
        </p:txBody>
      </p:sp>
      <p:sp>
        <p:nvSpPr>
          <p:cNvPr id="21" name="Rectangle 20">
            <a:extLst>
              <a:ext uri="{FF2B5EF4-FFF2-40B4-BE49-F238E27FC236}">
                <a16:creationId xmlns="" xmlns:a16="http://schemas.microsoft.com/office/drawing/2014/main" id="{F8985295-F0BC-9B4D-981C-D474C9EDECD0}"/>
              </a:ext>
            </a:extLst>
          </p:cNvPr>
          <p:cNvSpPr/>
          <p:nvPr userDrawn="1"/>
        </p:nvSpPr>
        <p:spPr>
          <a:xfrm>
            <a:off x="6405102" y="2512661"/>
            <a:ext cx="5284607" cy="4345339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noProof="0" dirty="0"/>
          </a:p>
        </p:txBody>
      </p:sp>
      <p:sp>
        <p:nvSpPr>
          <p:cNvPr id="23" name="Title 1">
            <a:extLst>
              <a:ext uri="{FF2B5EF4-FFF2-40B4-BE49-F238E27FC236}">
                <a16:creationId xmlns="" xmlns:a16="http://schemas.microsoft.com/office/drawing/2014/main" id="{5CB02C94-6046-2E46-BE22-98A994B166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867" y="2763704"/>
            <a:ext cx="4559075" cy="583800"/>
          </a:xfrm>
        </p:spPr>
        <p:txBody>
          <a:bodyPr lIns="91440" rIns="91440">
            <a:noAutofit/>
          </a:bodyPr>
          <a:lstStyle>
            <a:lvl1pPr>
              <a:defRPr sz="2400" b="1" i="0" spc="150" baseline="0">
                <a:solidFill>
                  <a:schemeClr val="accent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lang="en-US" noProof="0" smtClean="0"/>
              <a:t>Click to edit Master title style</a:t>
            </a:r>
            <a:endParaRPr lang="en-US" noProof="0" dirty="0"/>
          </a:p>
        </p:txBody>
      </p:sp>
      <p:cxnSp>
        <p:nvCxnSpPr>
          <p:cNvPr id="24" name="Straight Connector 23">
            <a:extLst>
              <a:ext uri="{FF2B5EF4-FFF2-40B4-BE49-F238E27FC236}">
                <a16:creationId xmlns="" xmlns:a16="http://schemas.microsoft.com/office/drawing/2014/main" id="{E80620B5-CD54-A44A-A690-BB5E58FBDA77}"/>
              </a:ext>
            </a:extLst>
          </p:cNvPr>
          <p:cNvCxnSpPr>
            <a:cxnSpLocks/>
          </p:cNvCxnSpPr>
          <p:nvPr userDrawn="1"/>
        </p:nvCxnSpPr>
        <p:spPr>
          <a:xfrm>
            <a:off x="6767867" y="3347504"/>
            <a:ext cx="4443697" cy="0"/>
          </a:xfrm>
          <a:prstGeom prst="line">
            <a:avLst/>
          </a:prstGeom>
          <a:ln>
            <a:solidFill>
              <a:schemeClr val="bg2">
                <a:lumMod val="90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Content Placeholder 5">
            <a:extLst>
              <a:ext uri="{FF2B5EF4-FFF2-40B4-BE49-F238E27FC236}">
                <a16:creationId xmlns="" xmlns:a16="http://schemas.microsoft.com/office/drawing/2014/main" id="{933D35FF-5668-47B8-A93C-30923509CC04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767513" y="3348038"/>
            <a:ext cx="4559074" cy="3008312"/>
          </a:xfrm>
        </p:spPr>
        <p:txBody>
          <a:bodyPr/>
          <a:lstStyle>
            <a:lvl1pPr marL="0" indent="0">
              <a:buNone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="" xmlns:p14="http://schemas.microsoft.com/office/powerpoint/2010/main" val="11171430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="" xmlns:a16="http://schemas.microsoft.com/office/drawing/2014/main" id="{5AC4EB4B-30F5-5541-B2A0-6BD04D0109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6A8E3A-8DBF-0542-BC99-444DCA0CC2C2}" type="datetimeFigureOut">
              <a:rPr lang="en-US" smtClean="0"/>
              <a:pPr/>
              <a:t>20-Jan-26</a:t>
            </a:fld>
            <a:endParaRPr lang="en-US" dirty="0"/>
          </a:p>
        </p:txBody>
      </p:sp>
      <p:sp>
        <p:nvSpPr>
          <p:cNvPr id="3" name="Footer Placeholder 2">
            <a:extLst>
              <a:ext uri="{FF2B5EF4-FFF2-40B4-BE49-F238E27FC236}">
                <a16:creationId xmlns="" xmlns:a16="http://schemas.microsoft.com/office/drawing/2014/main" id="{72D97956-7D4F-5346-B8DD-3653B600E6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="" xmlns:a16="http://schemas.microsoft.com/office/drawing/2014/main" id="{3D5AB29D-BA7D-E743-8CA0-6953FF72B2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93002F-D6EA-CF48-8F44-2316036B2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4112999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accent6">
            <a:alpha val="3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="" xmlns:a16="http://schemas.microsoft.com/office/drawing/2014/main" id="{FD9B7248-6025-0744-9C6E-BC6F9FDBD5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="" xmlns:a16="http://schemas.microsoft.com/office/drawing/2014/main" id="{584367D3-6495-C045-872D-F4C6CB656C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="" xmlns:a16="http://schemas.microsoft.com/office/drawing/2014/main" id="{65CC2195-E771-AB42-B5A7-7832D8F418C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492875"/>
            <a:ext cx="27432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6A8E3A-8DBF-0542-BC99-444DCA0CC2C2}" type="datetimeFigureOut">
              <a:rPr lang="en-US" smtClean="0"/>
              <a:pPr/>
              <a:t>20-Jan-26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="" xmlns:a16="http://schemas.microsoft.com/office/drawing/2014/main" id="{737F28BA-DFC0-3946-9FE9-DE388CB020C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492875"/>
            <a:ext cx="4114800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="" xmlns:a16="http://schemas.microsoft.com/office/drawing/2014/main" id="{BDDF77CB-EF35-DF4C-95FE-31419B6CA9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936940" y="6492875"/>
            <a:ext cx="416859" cy="2286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93002F-D6EA-CF48-8F44-2316036B2B87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="" xmlns:p14="http://schemas.microsoft.com/office/powerpoint/2010/main" val="20667452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83" r:id="rId2"/>
    <p:sldLayoutId id="2147483682" r:id="rId3"/>
    <p:sldLayoutId id="2147483687" r:id="rId4"/>
    <p:sldLayoutId id="2147483693" r:id="rId5"/>
    <p:sldLayoutId id="2147483676" r:id="rId6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2400" b="1" kern="1200" spc="150" baseline="0">
          <a:solidFill>
            <a:schemeClr val="accent1"/>
          </a:solidFill>
          <a:latin typeface="+mj-lt"/>
          <a:ea typeface="Meiryo UI" panose="020B0604030504040204" pitchFamily="34" charset="-128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50000"/>
        </a:lnSpc>
        <a:spcBef>
          <a:spcPts val="1500"/>
        </a:spcBef>
        <a:buFont typeface="Arial" panose="020B0604020202020204" pitchFamily="34" charset="0"/>
        <a:buChar char="•"/>
        <a:defRPr sz="1500" kern="1200" spc="15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1pPr>
      <a:lvl2pPr marL="685800" indent="-228600" algn="l" defTabSz="914400" rtl="0" eaLnBrk="1" latinLnBrk="0" hangingPunct="1">
        <a:lnSpc>
          <a:spcPct val="150000"/>
        </a:lnSpc>
        <a:spcBef>
          <a:spcPts val="1500"/>
        </a:spcBef>
        <a:buFont typeface="Arial" panose="020B0604020202020204" pitchFamily="34" charset="0"/>
        <a:buChar char="•"/>
        <a:defRPr sz="1500" kern="1200" spc="15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2pPr>
      <a:lvl3pPr marL="1143000" indent="-228600" algn="l" defTabSz="914400" rtl="0" eaLnBrk="1" latinLnBrk="0" hangingPunct="1">
        <a:lnSpc>
          <a:spcPct val="150000"/>
        </a:lnSpc>
        <a:spcBef>
          <a:spcPts val="1500"/>
        </a:spcBef>
        <a:buFont typeface="Arial" panose="020B0604020202020204" pitchFamily="34" charset="0"/>
        <a:buChar char="•"/>
        <a:defRPr sz="1400" kern="1200" spc="15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3pPr>
      <a:lvl4pPr marL="1600200" indent="-228600" algn="l" defTabSz="914400" rtl="0" eaLnBrk="1" latinLnBrk="0" hangingPunct="1">
        <a:lnSpc>
          <a:spcPct val="150000"/>
        </a:lnSpc>
        <a:spcBef>
          <a:spcPts val="1500"/>
        </a:spcBef>
        <a:buFont typeface="Arial" panose="020B0604020202020204" pitchFamily="34" charset="0"/>
        <a:buChar char="•"/>
        <a:defRPr sz="1400" kern="1200" spc="15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4pPr>
      <a:lvl5pPr marL="2057400" indent="-228600" algn="l" defTabSz="914400" rtl="0" eaLnBrk="1" latinLnBrk="0" hangingPunct="1">
        <a:lnSpc>
          <a:spcPct val="150000"/>
        </a:lnSpc>
        <a:spcBef>
          <a:spcPts val="1500"/>
        </a:spcBef>
        <a:buFont typeface="Arial" panose="020B0604020202020204" pitchFamily="34" charset="0"/>
        <a:buChar char="•"/>
        <a:defRPr sz="1400" kern="1200" spc="150" baseline="0">
          <a:solidFill>
            <a:schemeClr val="tx1"/>
          </a:solidFill>
          <a:latin typeface="+mn-lt"/>
          <a:ea typeface="Meiryo UI" panose="020B0604030504040204" pitchFamily="34" charset="-128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9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9.jpe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Placeholder 12" descr="A close up of a flowers">
            <a:extLst>
              <a:ext uri="{FF2B5EF4-FFF2-40B4-BE49-F238E27FC236}">
                <a16:creationId xmlns="" xmlns:a16="http://schemas.microsoft.com/office/drawing/2014/main" id="{5A8C014E-25AF-4B1A-85C4-1B34CBEC7EE8}"/>
              </a:ext>
            </a:extLst>
          </p:cNvPr>
          <p:cNvPicPr>
            <a:picLocks noGrp="1" noChangeAspect="1"/>
          </p:cNvPicPr>
          <p:nvPr>
            <p:ph type="pic" sz="quarter" idx="14"/>
          </p:nvPr>
        </p:nvPicPr>
        <p:blipFill>
          <a:blip r:embed="rId2">
            <a:alphaModFix amt="35000"/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414338" y="736270"/>
            <a:ext cx="11368087" cy="5875337"/>
          </a:xfrm>
          <a:solidFill>
            <a:schemeClr val="accent1">
              <a:lumMod val="60000"/>
              <a:lumOff val="40000"/>
            </a:schemeClr>
          </a:solidFill>
        </p:spPr>
      </p:pic>
      <p:sp>
        <p:nvSpPr>
          <p:cNvPr id="4" name="Title 3">
            <a:extLst>
              <a:ext uri="{FF2B5EF4-FFF2-40B4-BE49-F238E27FC236}">
                <a16:creationId xmlns="" xmlns:a16="http://schemas.microsoft.com/office/drawing/2014/main" id="{4A2D73A5-4430-0F47-84CE-C3324CEBA7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701383" y="1331821"/>
            <a:ext cx="8789234" cy="1220477"/>
          </a:xfrm>
        </p:spPr>
        <p:txBody>
          <a:bodyPr>
            <a:noAutofit/>
          </a:bodyPr>
          <a:lstStyle/>
          <a:p>
            <a:r>
              <a:rPr lang="en-US" sz="4000" dirty="0" smtClean="0">
                <a:solidFill>
                  <a:schemeClr val="tx1"/>
                </a:solidFill>
                <a:latin typeface="Bernard MT Condensed" pitchFamily="18" charset="0"/>
              </a:rPr>
              <a:t>LATEST TECHNOLOGICAL DEVELOPMENTS</a:t>
            </a:r>
            <a:endParaRPr lang="en-US" sz="4000" dirty="0">
              <a:solidFill>
                <a:schemeClr val="tx1"/>
              </a:solidFill>
              <a:latin typeface="Bernard MT Condensed" pitchFamily="18" charset="0"/>
            </a:endParaRPr>
          </a:p>
        </p:txBody>
      </p:sp>
      <p:sp>
        <p:nvSpPr>
          <p:cNvPr id="5" name="Subtitle 4">
            <a:extLst>
              <a:ext uri="{FF2B5EF4-FFF2-40B4-BE49-F238E27FC236}">
                <a16:creationId xmlns="" xmlns:a16="http://schemas.microsoft.com/office/drawing/2014/main" id="{9107CE13-DFD5-424B-B4BF-ADF75F3976E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ja-JP" altLang="en-US" dirty="0"/>
          </a:p>
        </p:txBody>
      </p:sp>
      <p:pic>
        <p:nvPicPr>
          <p:cNvPr id="1026" name="Picture 2" descr="C:\Users\K.C\AppData\Local\Microsoft\Windows\INetCache\IE\72R79RQN\board-1311166_960_720[1]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44494" y="190005"/>
            <a:ext cx="1913778" cy="1663442"/>
          </a:xfrm>
          <a:prstGeom prst="rect">
            <a:avLst/>
          </a:prstGeom>
          <a:noFill/>
        </p:spPr>
      </p:pic>
      <p:pic>
        <p:nvPicPr>
          <p:cNvPr id="1028" name="Picture 4" descr="C:\Users\K.C\AppData\Local\Microsoft\Windows\INetCache\IE\G8J1I6VP\technology-784046_960_720[1]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481455" y="3754391"/>
            <a:ext cx="4096489" cy="259871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22216516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INTELLIGENT APPS(I-APPS)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>
              <a:buNone/>
            </a:pPr>
            <a:r>
              <a:rPr lang="en-US" b="1" dirty="0" smtClean="0"/>
              <a:t>INTELLIGENT APPS ARE WRITTEN FOR MOBILE DEVICES BASED ON ARTIFICIAL INTELLIGENCE AND MACHINE LEARNING TECHNOLOGY, AIMED AT MAKING EVERYDAY TASKS EASIER.</a:t>
            </a:r>
          </a:p>
          <a:p>
            <a:pPr>
              <a:buNone/>
            </a:pPr>
            <a:endParaRPr lang="en-US" b="1" dirty="0"/>
          </a:p>
        </p:txBody>
      </p:sp>
      <p:pic>
        <p:nvPicPr>
          <p:cNvPr id="4" name="Picture 3" descr="1_e8v1xC0NTgoduh_ei9F7Pw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9457" y="2126920"/>
            <a:ext cx="6898218" cy="3860038"/>
          </a:xfrm>
          <a:prstGeom prst="rect">
            <a:avLst/>
          </a:prstGeom>
        </p:spPr>
      </p:pic>
      <p:pic>
        <p:nvPicPr>
          <p:cNvPr id="5" name="Picture 4" descr="Virtual-Assist5-2020123112523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8899" y="2517569"/>
            <a:ext cx="6139543" cy="349775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s 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629819" cy="685799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VIRTUAL REALITY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fontAlgn="base">
              <a:buNone/>
            </a:pPr>
            <a:endParaRPr lang="en-US" dirty="0" smtClean="0"/>
          </a:p>
          <a:p>
            <a:pPr fontAlgn="base"/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  <a:latin typeface="Adobe Fan Heiti Std B" pitchFamily="34" charset="-128"/>
                <a:ea typeface="Adobe Fan Heiti Std B" pitchFamily="34" charset="-128"/>
              </a:rPr>
              <a:t>What is Virtual Reality?</a:t>
            </a:r>
          </a:p>
          <a:p>
            <a:pPr fontAlgn="base"/>
            <a:r>
              <a:rPr lang="en-US" sz="2800" b="1" dirty="0" smtClean="0">
                <a:latin typeface="Adobe Fan Heiti Std B" pitchFamily="34" charset="-128"/>
                <a:ea typeface="Adobe Fan Heiti Std B" pitchFamily="34" charset="-128"/>
              </a:rPr>
              <a:t>The use of computer technology to create a stimulated environment. This is a virtual experience that can be observed, listened to, and interact with but you can't touch. </a:t>
            </a:r>
          </a:p>
          <a:p>
            <a:pPr>
              <a:buNone/>
            </a:pP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AUGMENTED </a:t>
            </a:r>
            <a:r>
              <a:rPr lang="en-US" dirty="0" smtClean="0"/>
              <a:t>REALITY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/>
          <a:lstStyle/>
          <a:p>
            <a:pPr fontAlgn="base"/>
            <a:r>
              <a:rPr lang="en-US" sz="3200" b="1" dirty="0" smtClean="0">
                <a:solidFill>
                  <a:schemeClr val="accent4">
                    <a:lumMod val="75000"/>
                  </a:schemeClr>
                </a:solidFill>
              </a:rPr>
              <a:t>What is Augmented Reality?</a:t>
            </a:r>
          </a:p>
          <a:p>
            <a:pPr fontAlgn="base"/>
            <a:r>
              <a:rPr lang="en-US" sz="3200" b="1" dirty="0" smtClean="0"/>
              <a:t>Augmented Reality is an experience where designers enhance parts of users' physical world with computer-generated input. </a:t>
            </a:r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sixthsense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4325" y="428625"/>
            <a:ext cx="6096000" cy="4572000"/>
          </a:xfrm>
          <a:prstGeom prst="rect">
            <a:avLst/>
          </a:prstGeom>
        </p:spPr>
      </p:pic>
      <p:pic>
        <p:nvPicPr>
          <p:cNvPr id="6" name="Picture 5" descr="sixthsense1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67400" y="123825"/>
            <a:ext cx="6096000" cy="4572000"/>
          </a:xfrm>
          <a:prstGeom prst="rect">
            <a:avLst/>
          </a:prstGeom>
        </p:spPr>
      </p:pic>
      <p:pic>
        <p:nvPicPr>
          <p:cNvPr id="5" name="Picture 4" descr="sixthsense13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533525" y="428625"/>
            <a:ext cx="8324850" cy="624363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300162" y="604183"/>
            <a:ext cx="9134475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rgbClr val="FFFF00"/>
                </a:solidFill>
                <a:latin typeface="Arial Black" pitchFamily="34" charset="0"/>
              </a:rPr>
              <a:t>SIXTH SENSE , DEVELOPED BY MASSACHUSETTS INSTITUTE OF TECHNOLOGY IN 2009</a:t>
            </a:r>
            <a:endParaRPr lang="en-US" b="1" dirty="0">
              <a:solidFill>
                <a:srgbClr val="FFFF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3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rtboard-1-copy-1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960x5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1975" y="316111"/>
            <a:ext cx="11058525" cy="622042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How-Augmented-Reality-Is-Shaping-Finance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1000" y="790575"/>
            <a:ext cx="6492875" cy="38957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09550" y="156001"/>
            <a:ext cx="8991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LAYAR</a:t>
            </a:r>
            <a:endParaRPr lang="en-US" b="1" dirty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</p:txBody>
      </p:sp>
      <p:pic>
        <p:nvPicPr>
          <p:cNvPr id="5" name="Picture 4" descr="9fcf582f2a44ff5d26d6313130b698bf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5900" y="1473200"/>
            <a:ext cx="6305550" cy="525462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873875" y="528965"/>
            <a:ext cx="737235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chemeClr val="accent4">
                    <a:lumMod val="75000"/>
                  </a:schemeClr>
                </a:solidFill>
                <a:latin typeface="Arial Black" pitchFamily="34" charset="0"/>
              </a:rPr>
              <a:t>DISNEY COLORING BOOK</a:t>
            </a:r>
            <a:endParaRPr lang="en-US" b="1" dirty="0">
              <a:solidFill>
                <a:schemeClr val="accent4">
                  <a:lumMod val="75000"/>
                </a:schemeClr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irtual-Reality-vs-Augmented-Reality-1024x640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9200" y="381000"/>
            <a:ext cx="9753600" cy="6096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oculus-rift-s-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00025" y="489585"/>
            <a:ext cx="9144000" cy="3726180"/>
          </a:xfrm>
          <a:prstGeom prst="rect">
            <a:avLst/>
          </a:prstGeom>
        </p:spPr>
      </p:pic>
      <p:pic>
        <p:nvPicPr>
          <p:cNvPr id="6" name="Picture 5" descr="Synaptics-VR-DDIC-VR-Bridge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92750" y="2914649"/>
            <a:ext cx="6146800" cy="34575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10">
            <a:extLst>
              <a:ext uri="{FF2B5EF4-FFF2-40B4-BE49-F238E27FC236}">
                <a16:creationId xmlns="" xmlns:a16="http://schemas.microsoft.com/office/drawing/2014/main" id="{010FB232-4CB4-C34D-A688-C51B6E7CD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ARTIFICIAL INTELLIGENCE</a:t>
            </a:r>
            <a:endParaRPr lang="en-US" dirty="0"/>
          </a:p>
        </p:txBody>
      </p:sp>
      <p:pic>
        <p:nvPicPr>
          <p:cNvPr id="5" name="Picture 4" descr="What-Is-AI-or-Artificial-Intelligenc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484" y="308759"/>
            <a:ext cx="11255334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23482359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ret-virtual-reality-exposure-therap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8750" y="0"/>
            <a:ext cx="7287904" cy="3994150"/>
          </a:xfrm>
          <a:prstGeom prst="rect">
            <a:avLst/>
          </a:prstGeom>
        </p:spPr>
      </p:pic>
      <p:pic>
        <p:nvPicPr>
          <p:cNvPr id="3" name="Picture 2" descr="medical-vr-training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23920" y="1276349"/>
            <a:ext cx="8682080" cy="4905375"/>
          </a:xfrm>
          <a:prstGeom prst="rect">
            <a:avLst/>
          </a:prstGeom>
        </p:spPr>
      </p:pic>
      <p:pic>
        <p:nvPicPr>
          <p:cNvPr id="4" name="Picture 3" descr="5ebf8330-8c35-4780-bc51-08d98864a052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4975" y="335279"/>
            <a:ext cx="6677025" cy="37569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Virtual-reality-vs-augmented.jpg"/>
          <p:cNvPicPr>
            <a:picLocks noChangeAspect="1"/>
          </p:cNvPicPr>
          <p:nvPr/>
        </p:nvPicPr>
        <p:blipFill>
          <a:blip r:embed="rId2"/>
          <a:srcRect r="33750"/>
          <a:stretch>
            <a:fillRect/>
          </a:stretch>
        </p:blipFill>
        <p:spPr>
          <a:xfrm>
            <a:off x="2476500" y="118140"/>
            <a:ext cx="8077200" cy="673986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0v1-The-Risk-and-Rewards-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950" y="-204777"/>
            <a:ext cx="10210800" cy="69313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Julia-Tokareva.jpg"/>
          <p:cNvPicPr>
            <a:picLocks noChangeAspect="1"/>
          </p:cNvPicPr>
          <p:nvPr/>
        </p:nvPicPr>
        <p:blipFill>
          <a:blip r:embed="rId2"/>
          <a:srcRect r="37132"/>
          <a:stretch>
            <a:fillRect/>
          </a:stretch>
        </p:blipFill>
        <p:spPr>
          <a:xfrm>
            <a:off x="1676400" y="584332"/>
            <a:ext cx="8848725" cy="59193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301" y="171449"/>
            <a:ext cx="11915774" cy="659546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iot_in_smart_home_internet_of_things_iot_ppt_powerpoint_presentation_deck_slide0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0777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big3-bab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59674" y="-426554"/>
            <a:ext cx="7753350" cy="5815013"/>
          </a:xfrm>
          <a:prstGeom prst="rect">
            <a:avLst/>
          </a:prstGeom>
        </p:spPr>
      </p:pic>
      <p:pic>
        <p:nvPicPr>
          <p:cNvPr id="3" name="Picture 2" descr="71041b_5b17dd21b59c434ba405ed375e2a3b0a_mv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21852" y="2083162"/>
            <a:ext cx="8470148" cy="4774838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istockphoto-1282868162-612x61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4475" y="161925"/>
            <a:ext cx="9029700" cy="60198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lide_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3D-Printers-for-Geology-Education-featured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81175" y="192881"/>
            <a:ext cx="8648700" cy="648652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57200" y="419100"/>
            <a:ext cx="545782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FF0000"/>
                </a:solidFill>
                <a:latin typeface="Arial Black" pitchFamily="34" charset="0"/>
              </a:rPr>
              <a:t>3D PRINTER</a:t>
            </a:r>
            <a:endParaRPr lang="en-US" b="1" dirty="0">
              <a:solidFill>
                <a:srgbClr val="FF0000"/>
              </a:solidFill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Applications-of-Artificial-Intelligence-PowerPoint-Template.jp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696203" y="681038"/>
            <a:ext cx="10858487" cy="5495926"/>
          </a:xfrm>
        </p:spPr>
      </p:pic>
      <p:sp>
        <p:nvSpPr>
          <p:cNvPr id="5" name="Rectangle 4"/>
          <p:cNvSpPr/>
          <p:nvPr/>
        </p:nvSpPr>
        <p:spPr>
          <a:xfrm>
            <a:off x="1033153" y="1793174"/>
            <a:ext cx="6685808" cy="38001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D-Printer-201910-00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311150"/>
            <a:ext cx="6496050" cy="4330700"/>
          </a:xfrm>
          <a:prstGeom prst="rect">
            <a:avLst/>
          </a:prstGeom>
        </p:spPr>
      </p:pic>
      <p:pic>
        <p:nvPicPr>
          <p:cNvPr id="3" name="Picture 2" descr="750px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84661" y="2015074"/>
            <a:ext cx="7331064" cy="48873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3D-print-construction-750x42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875" y="331267"/>
            <a:ext cx="8362950" cy="4945583"/>
          </a:xfrm>
          <a:prstGeom prst="rect">
            <a:avLst/>
          </a:prstGeom>
        </p:spPr>
      </p:pic>
      <p:pic>
        <p:nvPicPr>
          <p:cNvPr id="3" name="Picture 2" descr="image1.png__1354x0_q85_subsampling-2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5447" y="2114550"/>
            <a:ext cx="7120756" cy="47434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THERE ARE MANY 3D PRINTING METHODS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quarter" idx="10"/>
          </p:nvPr>
        </p:nvSpPr>
        <p:spPr/>
        <p:txBody>
          <a:bodyPr>
            <a:normAutofit/>
          </a:bodyPr>
          <a:lstStyle/>
          <a:p>
            <a:r>
              <a:rPr lang="en-US" sz="3200" b="1" dirty="0" smtClean="0">
                <a:latin typeface="Arial Black" pitchFamily="34" charset="0"/>
              </a:rPr>
              <a:t>DIRECT 3D PRINTING</a:t>
            </a:r>
          </a:p>
          <a:p>
            <a:r>
              <a:rPr lang="en-US" sz="3200" b="1" dirty="0" smtClean="0">
                <a:latin typeface="Arial Black" pitchFamily="34" charset="0"/>
              </a:rPr>
              <a:t>BINDER 3D PRINTING</a:t>
            </a:r>
          </a:p>
          <a:p>
            <a:r>
              <a:rPr lang="en-US" sz="3200" b="1" dirty="0" smtClean="0">
                <a:latin typeface="Arial Black" pitchFamily="34" charset="0"/>
              </a:rPr>
              <a:t>MULTI-JET MODELLING(MJM)</a:t>
            </a:r>
          </a:p>
          <a:p>
            <a:r>
              <a:rPr lang="en-US" sz="3200" b="1" dirty="0" smtClean="0">
                <a:latin typeface="Arial Black" pitchFamily="34" charset="0"/>
              </a:rPr>
              <a:t>FUSED DEPOSITION MODELLING</a:t>
            </a:r>
          </a:p>
          <a:p>
            <a:r>
              <a:rPr lang="en-US" sz="3200" b="1" dirty="0" smtClean="0">
                <a:latin typeface="Arial Black" pitchFamily="34" charset="0"/>
              </a:rPr>
              <a:t>PHOTO POLYMERIZATION</a:t>
            </a:r>
            <a:endParaRPr lang="en-US" sz="3200" b="1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Content Placeholder 3" descr="rpa-tutorial2.pn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523875" y="297783"/>
            <a:ext cx="10829925" cy="6277905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PA-applications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0075" y="330168"/>
            <a:ext cx="10239375" cy="61468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Title 40">
            <a:extLst>
              <a:ext uri="{FF2B5EF4-FFF2-40B4-BE49-F238E27FC236}">
                <a16:creationId xmlns="" xmlns:a16="http://schemas.microsoft.com/office/drawing/2014/main" id="{360A1163-2F4E-8A42-A7D1-C12E13D898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EXPERT SYSTEM</a:t>
            </a:r>
            <a:endParaRPr lang="en-US" dirty="0"/>
          </a:p>
        </p:txBody>
      </p:sp>
      <p:pic>
        <p:nvPicPr>
          <p:cNvPr id="6" name="Picture Placeholder 5" descr="A picture containing train, train track, flowers">
            <a:extLst>
              <a:ext uri="{FF2B5EF4-FFF2-40B4-BE49-F238E27FC236}">
                <a16:creationId xmlns="" xmlns:a16="http://schemas.microsoft.com/office/drawing/2014/main" id="{AAB915F5-A8DF-4E27-B7AA-AE76FC8379D1}"/>
              </a:ext>
            </a:extLst>
          </p:cNvPr>
          <p:cNvPicPr>
            <a:picLocks noGrp="1" noChangeAspect="1"/>
          </p:cNvPicPr>
          <p:nvPr>
            <p:ph type="pic" sz="quarter" idx="11"/>
          </p:nvPr>
        </p:nvPicPr>
        <p:blipFill>
          <a:blip r:embed="rId2">
            <a:extLst>
              <a:ext uri="{28A0092B-C50C-407E-A947-70E740481C1C}">
                <a14:useLocalDpi xmlns="" xmlns:a14="http://schemas.microsoft.com/office/drawing/2010/main"/>
              </a:ext>
            </a:extLst>
          </a:blip>
          <a:srcRect/>
          <a:stretch>
            <a:fillRect/>
          </a:stretch>
        </p:blipFill>
        <p:spPr/>
      </p:pic>
      <p:pic>
        <p:nvPicPr>
          <p:cNvPr id="5" name="Picture 4" descr="Expert+System+Expert+systems+solve+problems+using+a+process+that+is+similar+to+the+methods+used+by+human+experts..jpg"/>
          <p:cNvPicPr>
            <a:picLocks noChangeAspect="1"/>
          </p:cNvPicPr>
          <p:nvPr/>
        </p:nvPicPr>
        <p:blipFill>
          <a:blip r:embed="rId3"/>
          <a:srcRect t="27706"/>
          <a:stretch>
            <a:fillRect/>
          </a:stretch>
        </p:blipFill>
        <p:spPr>
          <a:xfrm>
            <a:off x="455221" y="1264837"/>
            <a:ext cx="7275615" cy="4957948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224708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what-is-natural-language-processing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8144" y="0"/>
            <a:ext cx="10818421" cy="6858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INTELLIGENT SYSTEM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quarter" idx="12"/>
          </p:nvPr>
        </p:nvSpPr>
        <p:spPr>
          <a:xfrm>
            <a:off x="838200" y="1265238"/>
            <a:ext cx="4791637" cy="4911725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en-US" b="1" dirty="0" smtClean="0">
                <a:solidFill>
                  <a:schemeClr val="accent5">
                    <a:lumMod val="75000"/>
                    <a:lumOff val="25000"/>
                  </a:schemeClr>
                </a:solidFill>
              </a:rPr>
              <a:t>IT IS A TYPE OF COMPUTER PROGRAM THAT HAS BUILT IN INTELLIGENCE WHICH KEEPS A CHECK ON THE WORK PATTERNS, ASKS QUESTIONS AND PERFORMS TASKS ON THE BEHALF OF THE USER.</a:t>
            </a:r>
          </a:p>
          <a:p>
            <a:pPr>
              <a:buNone/>
            </a:pPr>
            <a:r>
              <a:rPr lang="en-US" dirty="0" smtClean="0"/>
              <a:t>E.G:-SURFING THE INTERNET.</a:t>
            </a:r>
          </a:p>
          <a:p>
            <a:pPr>
              <a:buNone/>
            </a:pPr>
            <a:r>
              <a:rPr lang="en-US" b="1" dirty="0" smtClean="0"/>
              <a:t>WHAT HAPPENS WHEN WE SEARCH SOMETHING ON THE INTERNET?</a:t>
            </a:r>
          </a:p>
          <a:p>
            <a:pPr>
              <a:buNone/>
            </a:pPr>
            <a:r>
              <a:rPr lang="en-US" b="1" dirty="0" smtClean="0">
                <a:solidFill>
                  <a:srgbClr val="FF0000"/>
                </a:solidFill>
              </a:rPr>
              <a:t>The intelligent agent searches the internet and the available databases for information and compiles the result for you after filtering it based on your previous surfing history.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5" name="Picture Placeholder 4" descr="Pattern-Recognition.jpg"/>
          <p:cNvPicPr>
            <a:picLocks noGrp="1" noChangeAspect="1"/>
          </p:cNvPicPr>
          <p:nvPr>
            <p:ph type="pic" sz="quarter" idx="11"/>
          </p:nvPr>
        </p:nvPicPr>
        <p:blipFill>
          <a:blip r:embed="rId2"/>
          <a:srcRect l="27292" r="27292"/>
          <a:stretch>
            <a:fillRect/>
          </a:stretch>
        </p:blipFill>
        <p:spPr>
          <a:xfrm>
            <a:off x="6821888" y="1094456"/>
            <a:ext cx="5536366" cy="682044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Content Placeholder 17">
            <a:extLst>
              <a:ext uri="{FF2B5EF4-FFF2-40B4-BE49-F238E27FC236}">
                <a16:creationId xmlns="" xmlns:a16="http://schemas.microsoft.com/office/drawing/2014/main" id="{F451EBE7-64A3-7E40-8C33-3C01E8EBABD2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6767868" y="3347504"/>
            <a:ext cx="4559075" cy="3008841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en-US" b="1" dirty="0" smtClean="0"/>
              <a:t>This type of software comprises of a camera and software which together identify repetitive patterns and establish connections between the patterns stored in the database and the perceived patterns.</a:t>
            </a:r>
          </a:p>
          <a:p>
            <a:pPr>
              <a:buNone/>
            </a:pPr>
            <a:r>
              <a:rPr lang="en-US" dirty="0" smtClean="0"/>
              <a:t>E.G: FACIAL RECOGNITION SOFTWARE, VOICE RECOGNITION AND FINGERPRINT IDENTIFICATION.</a:t>
            </a:r>
            <a:endParaRPr lang="en-US" dirty="0"/>
          </a:p>
        </p:txBody>
      </p:sp>
      <p:sp>
        <p:nvSpPr>
          <p:cNvPr id="11" name="Title 10">
            <a:extLst>
              <a:ext uri="{FF2B5EF4-FFF2-40B4-BE49-F238E27FC236}">
                <a16:creationId xmlns="" xmlns:a16="http://schemas.microsoft.com/office/drawing/2014/main" id="{010FB232-4CB4-C34D-A688-C51B6E7CD2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PATTERN RECOGNITION</a:t>
            </a:r>
            <a:endParaRPr lang="en-US" dirty="0"/>
          </a:p>
        </p:txBody>
      </p:sp>
      <p:pic>
        <p:nvPicPr>
          <p:cNvPr id="7" name="Picture Placeholder 6" descr="Pattern-Recognition.jpg"/>
          <p:cNvPicPr>
            <a:picLocks noGrp="1" noChangeAspect="1"/>
          </p:cNvPicPr>
          <p:nvPr>
            <p:ph type="pic" sz="quarter" idx="14"/>
          </p:nvPr>
        </p:nvPicPr>
        <p:blipFill>
          <a:blip r:embed="rId2"/>
          <a:srcRect l="12069" r="12069"/>
          <a:stretch>
            <a:fillRect/>
          </a:stretch>
        </p:blipFill>
        <p:spPr/>
      </p:pic>
    </p:spTree>
    <p:extLst>
      <p:ext uri="{BB962C8B-B14F-4D97-AF65-F5344CB8AC3E}">
        <p14:creationId xmlns="" xmlns:p14="http://schemas.microsoft.com/office/powerpoint/2010/main" val="3920020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ROBOTICS</a:t>
            </a:r>
            <a:endParaRPr lang="en-US" dirty="0"/>
          </a:p>
        </p:txBody>
      </p:sp>
      <p:pic>
        <p:nvPicPr>
          <p:cNvPr id="4" name="Content Placeholder 3" descr="Shakey+1966+The+Artificial+Intelligence+Center+at+the+Stanford+Research+Center+begins+development+of+Shakey,+the+first+mobile+robot..jpg"/>
          <p:cNvPicPr>
            <a:picLocks noGrp="1" noChangeAspect="1"/>
          </p:cNvPicPr>
          <p:nvPr>
            <p:ph sz="quarter" idx="10"/>
          </p:nvPr>
        </p:nvPicPr>
        <p:blipFill>
          <a:blip r:embed="rId2"/>
          <a:stretch>
            <a:fillRect/>
          </a:stretch>
        </p:blipFill>
        <p:spPr>
          <a:xfrm>
            <a:off x="838200" y="1264836"/>
            <a:ext cx="6393873" cy="4795405"/>
          </a:xfrm>
        </p:spPr>
      </p:pic>
      <p:pic>
        <p:nvPicPr>
          <p:cNvPr id="5" name="Picture 4" descr="download (1).jfif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99758" y="859591"/>
            <a:ext cx="6199910" cy="52006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3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Robots-in-Surgery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27327" y="609600"/>
            <a:ext cx="7724775" cy="3810000"/>
          </a:xfrm>
          <a:prstGeom prst="rect">
            <a:avLst/>
          </a:prstGeom>
        </p:spPr>
      </p:pic>
      <p:pic>
        <p:nvPicPr>
          <p:cNvPr id="3" name="Picture 2" descr="robotic-surger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7200" y="1447140"/>
            <a:ext cx="11277600" cy="50800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2" dur="3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f11176810_win32">
  <a:themeElements>
    <a:clrScheme name="Japan 1">
      <a:dk1>
        <a:srgbClr val="000000"/>
      </a:dk1>
      <a:lt1>
        <a:srgbClr val="FFFFFF"/>
      </a:lt1>
      <a:dk2>
        <a:srgbClr val="073A4B"/>
      </a:dk2>
      <a:lt2>
        <a:srgbClr val="E7E6E6"/>
      </a:lt2>
      <a:accent1>
        <a:srgbClr val="EE476E"/>
      </a:accent1>
      <a:accent2>
        <a:srgbClr val="E3B95A"/>
      </a:accent2>
      <a:accent3>
        <a:srgbClr val="07D69F"/>
      </a:accent3>
      <a:accent4>
        <a:srgbClr val="118AB1"/>
      </a:accent4>
      <a:accent5>
        <a:srgbClr val="073A4B"/>
      </a:accent5>
      <a:accent6>
        <a:srgbClr val="E7ECF2"/>
      </a:accent6>
      <a:hlink>
        <a:srgbClr val="E7456B"/>
      </a:hlink>
      <a:folHlink>
        <a:srgbClr val="F0C55F"/>
      </a:folHlink>
    </a:clrScheme>
    <a:fontScheme name="Japanese Template">
      <a:majorFont>
        <a:latin typeface="Meiryo UI"/>
        <a:ea typeface=""/>
        <a:cs typeface=""/>
      </a:majorFont>
      <a:minorFont>
        <a:latin typeface="Meiryo UI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Presentation2" id="{1ED9C639-84DE-47D6-9311-DE22D096325C}" vid="{8897FD28-C2C5-4A9F-A28F-BC63F57A39B0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tf11176810_win32</Template>
  <TotalTime>0</TotalTime>
  <Words>259</Words>
  <Application>Microsoft Office PowerPoint</Application>
  <PresentationFormat>Custom</PresentationFormat>
  <Paragraphs>31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5" baseType="lpstr">
      <vt:lpstr>tf11176810_win32</vt:lpstr>
      <vt:lpstr>LATEST TECHNOLOGICAL DEVELOPMENTS</vt:lpstr>
      <vt:lpstr>ARTIFICIAL INTELLIGENCE</vt:lpstr>
      <vt:lpstr>Slide 3</vt:lpstr>
      <vt:lpstr>EXPERT SYSTEM</vt:lpstr>
      <vt:lpstr>Slide 5</vt:lpstr>
      <vt:lpstr> INTELLIGENT SYSTEM</vt:lpstr>
      <vt:lpstr>PATTERN RECOGNITION</vt:lpstr>
      <vt:lpstr>ROBOTICS</vt:lpstr>
      <vt:lpstr>Slide 9</vt:lpstr>
      <vt:lpstr>INTELLIGENT APPS(I-APPS)</vt:lpstr>
      <vt:lpstr>Slide 11</vt:lpstr>
      <vt:lpstr>VIRTUAL REALITY</vt:lpstr>
      <vt:lpstr>AUGMENTED REALITY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THERE ARE MANY 3D PRINTING METHODS</vt:lpstr>
      <vt:lpstr>Slide 33</vt:lpstr>
      <vt:lpstr>Slide 34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2023-01-19T04:27:40Z</dcterms:created>
  <dcterms:modified xsi:type="dcterms:W3CDTF">2026-01-20T06:50:23Z</dcterms:modified>
</cp:coreProperties>
</file>