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1143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Sudha Murthy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A brief overview of an inspiring author, philanthropist, and engineer.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Sudha Murthy is an inspiring example of courage, simplicity, and determination.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Early Life &amp;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• Only girl among 600 students at BVB College of Engineering</a:t>
            </a:r>
          </a:p>
          <a:p>
            <a:pPr/>
            <a:r>
              <a:rPr/>
              <a:t>• Faced restrictions from principal initially</a:t>
            </a:r>
          </a:p>
          <a:p>
            <a:pPr/>
            <a:r>
              <a:rPr/>
              <a:t>• Overcame gender barriers with determination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The 'E-bomb' of 1968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• Faced discrimination as the only girl in engineering college</a:t>
            </a:r>
          </a:p>
          <a:p>
            <a:pPr/>
            <a:r>
              <a:rPr/>
              <a:t>• Was not allowed to use canteen or interact freely</a:t>
            </a:r>
          </a:p>
          <a:p>
            <a:pPr/>
            <a:r>
              <a:rPr/>
              <a:t>• Continued despite challenges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Taking on JRD Tata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• Wrote a postcard against gender bias in job ad</a:t>
            </a:r>
          </a:p>
          <a:p>
            <a:pPr/>
            <a:r>
              <a:rPr/>
              <a:t>• Impressed JRD Tata</a:t>
            </a:r>
          </a:p>
          <a:p>
            <a:pPr/>
            <a:r>
              <a:rPr/>
              <a:t>• Became TELCO's first female engineer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Support to Infosys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• Supported Narayana Murthy’s dream</a:t>
            </a:r>
          </a:p>
          <a:p>
            <a:pPr/>
            <a:r>
              <a:rPr/>
              <a:t>• Gave ₹10,000 from her savings</a:t>
            </a:r>
          </a:p>
          <a:p>
            <a:pPr/>
            <a:r>
              <a:rPr/>
              <a:t>• Played key role in Infosys foundation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Courage &amp; Strength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• Fought a robber as a schoolgirl</a:t>
            </a:r>
          </a:p>
          <a:p>
            <a:pPr/>
            <a:r>
              <a:rPr/>
              <a:t>• Used umbrella to defend herself</a:t>
            </a:r>
          </a:p>
          <a:p>
            <a:pPr/>
            <a:r>
              <a:rPr/>
              <a:t>• Showed bravery from a young age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Simple Living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• Known for her simplicity</a:t>
            </a:r>
          </a:p>
          <a:p>
            <a:pPr/>
            <a:r>
              <a:rPr/>
              <a:t>• Once mistaken as 'cattle-class' at airport</a:t>
            </a:r>
          </a:p>
          <a:p>
            <a:pPr/>
            <a:r>
              <a:rPr/>
              <a:t>• Values humility over appearance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Personal Interests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• A secret film enthusiast</a:t>
            </a:r>
          </a:p>
          <a:p>
            <a:pPr/>
            <a:r>
              <a:rPr/>
              <a:t>• Watched 365 films in one year</a:t>
            </a:r>
          </a:p>
          <a:p>
            <a:pPr/>
            <a:r>
              <a:rPr/>
              <a:t>• Enjoys late-night shows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/>
              <a:t>Achievements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/>
              <a:t>• Authored 100+ books</a:t>
            </a:r>
          </a:p>
          <a:p>
            <a:pPr/>
            <a:r>
              <a:rPr/>
              <a:t>• 300+ editions and translations</a:t>
            </a:r>
          </a:p>
          <a:p>
            <a:pPr/>
            <a:r>
              <a:rPr/>
              <a:t>• Received 17 honorary doctorates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210</Words>
  <Application>Microsoft Office PowerPoint</Application>
  <PresentationFormat>On-screen Show (4:3)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Sudha Murthy</vt:lpstr>
      <vt:lpstr>Early Life &amp; Education</vt:lpstr>
      <vt:lpstr>The 'E-bomb' of 1968</vt:lpstr>
      <vt:lpstr>Taking on JRD Tata</vt:lpstr>
      <vt:lpstr>Support to Infosys</vt:lpstr>
      <vt:lpstr>Courage &amp; Strength</vt:lpstr>
      <vt:lpstr>Simple Living</vt:lpstr>
      <vt:lpstr>Personal Interests</vt:lpstr>
      <vt:lpstr>Achievements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saikat majumder.</dc:creator>
  <cp:keywords/>
  <dc:description>generated using python-pptx</dc:description>
  <cp:lastModifiedBy>saikat majumder.</cp:lastModifiedBy>
  <cp:revision>2</cp:revision>
  <dcterms:created xsi:type="dcterms:W3CDTF">2013-01-27T09:14:16Z</dcterms:created>
  <dcterms:modified xsi:type="dcterms:W3CDTF">2026-04-05T14:06:46Z</dcterms:modified>
  <cp:category/>
</cp:coreProperties>
</file>