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4DD2-6D0F-4B4C-8A27-F0DF80325E1C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F303-EF16-4028-AB2B-FDF0579462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64DD2-6D0F-4B4C-8A27-F0DF80325E1C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9F303-EF16-4028-AB2B-FDF0579462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357166"/>
            <a:ext cx="9144000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r="6748" b="13483"/>
          <a:stretch>
            <a:fillRect/>
          </a:stretch>
        </p:blipFill>
        <p:spPr bwMode="auto">
          <a:xfrm>
            <a:off x="214282" y="500042"/>
            <a:ext cx="8929718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842968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572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1816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FF0000"/>
                </a:solidFill>
              </a:rPr>
              <a:t>#</a:t>
            </a:r>
            <a:r>
              <a:rPr lang="en-US" b="1" dirty="0" smtClean="0">
                <a:solidFill>
                  <a:srgbClr val="FF0000"/>
                </a:solidFill>
              </a:rPr>
              <a:t>Write a program to take input of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#temperature and check whether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#it is boiling or not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858280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b="47887"/>
          <a:stretch>
            <a:fillRect/>
          </a:stretch>
        </p:blipFill>
        <p:spPr bwMode="auto">
          <a:xfrm>
            <a:off x="571472" y="642918"/>
            <a:ext cx="814393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642918"/>
            <a:ext cx="814393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6440998" cy="3233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9300" y="2124075"/>
            <a:ext cx="51054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7875" y="2214563"/>
            <a:ext cx="50482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r="3225"/>
          <a:stretch>
            <a:fillRect/>
          </a:stretch>
        </p:blipFill>
        <p:spPr bwMode="auto">
          <a:xfrm>
            <a:off x="0" y="0"/>
            <a:ext cx="9144000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r="16917"/>
          <a:stretch>
            <a:fillRect/>
          </a:stretch>
        </p:blipFill>
        <p:spPr bwMode="auto">
          <a:xfrm>
            <a:off x="-1" y="214290"/>
            <a:ext cx="9123067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945073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r="6001" b="1025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r="17883" b="11339"/>
          <a:stretch>
            <a:fillRect/>
          </a:stretch>
        </p:blipFill>
        <p:spPr bwMode="auto">
          <a:xfrm>
            <a:off x="214282" y="0"/>
            <a:ext cx="8791264" cy="478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r="48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752112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8</Words>
  <Application>Microsoft Office PowerPoint</Application>
  <PresentationFormat>On-screen Show (4:3)</PresentationFormat>
  <Paragraphs>1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#Write a program to take input of  #temperature and check whether  #it is boiling or not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hp2</dc:creator>
  <cp:lastModifiedBy>hp2</cp:lastModifiedBy>
  <cp:revision>14</cp:revision>
  <dcterms:created xsi:type="dcterms:W3CDTF">2026-06-25T07:49:32Z</dcterms:created>
  <dcterms:modified xsi:type="dcterms:W3CDTF">2026-06-30T10:31:24Z</dcterms:modified>
</cp:coreProperties>
</file>