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9D85A9-32AC-4CF7-8E9B-7ECFBE63E2F9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2310EF2-F4EF-4112-BA6D-DF4676BD52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CLASS TEST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MS EXCEL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FULL MARKS:15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467600" cy="914400"/>
          </a:xfrm>
        </p:spPr>
        <p:txBody>
          <a:bodyPr/>
          <a:lstStyle/>
          <a:p>
            <a:r>
              <a:rPr lang="en-US" b="1" dirty="0" smtClean="0"/>
              <a:t>1. Identify the type of chart:-</a:t>
            </a:r>
            <a:endParaRPr 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5955"/>
          <a:stretch>
            <a:fillRect/>
          </a:stretch>
        </p:blipFill>
        <p:spPr bwMode="auto">
          <a:xfrm>
            <a:off x="1219200" y="1524000"/>
            <a:ext cx="641032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04800" y="5257800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lphaLcParenR"/>
            </a:pPr>
            <a:r>
              <a:rPr lang="en-US" sz="2800" b="1" dirty="0" smtClean="0"/>
              <a:t>Column chart             c)</a:t>
            </a:r>
            <a:r>
              <a:rPr lang="en-US" sz="2800" b="1" dirty="0" smtClean="0"/>
              <a:t>Vertical chart</a:t>
            </a:r>
            <a:endParaRPr lang="en-US" sz="2800" b="1" dirty="0" smtClean="0"/>
          </a:p>
          <a:p>
            <a:pPr marL="342900" indent="-342900">
              <a:buAutoNum type="alphaLcParenR"/>
            </a:pPr>
            <a:r>
              <a:rPr lang="en-US" sz="2800" b="1" dirty="0" smtClean="0"/>
              <a:t>Bar chart                    d)Horizontal chart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18288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2. The overall arrangement of elements in chart is called its …….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514600"/>
            <a:ext cx="7467600" cy="3959352"/>
          </a:xfrm>
        </p:spPr>
        <p:txBody>
          <a:bodyPr>
            <a:normAutofit/>
          </a:bodyPr>
          <a:lstStyle/>
          <a:p>
            <a:pPr marL="457200" indent="-457200">
              <a:buAutoNum type="alphaLcParenR"/>
            </a:pPr>
            <a:r>
              <a:rPr lang="en-US" sz="4000" dirty="0" smtClean="0"/>
              <a:t>Layout</a:t>
            </a:r>
          </a:p>
          <a:p>
            <a:pPr marL="457200" indent="-457200">
              <a:buAutoNum type="alphaLcParenR"/>
            </a:pPr>
            <a:r>
              <a:rPr lang="en-US" sz="4000" dirty="0" smtClean="0"/>
              <a:t>Style</a:t>
            </a:r>
          </a:p>
          <a:p>
            <a:pPr marL="457200" indent="-457200">
              <a:buAutoNum type="alphaLcParenR"/>
            </a:pPr>
            <a:r>
              <a:rPr lang="en-US" sz="4000" dirty="0" smtClean="0"/>
              <a:t>Format</a:t>
            </a:r>
          </a:p>
          <a:p>
            <a:pPr marL="457200" indent="-457200">
              <a:buAutoNum type="alphaLcParenR"/>
            </a:pPr>
            <a:r>
              <a:rPr lang="en-US" sz="4000" dirty="0" smtClean="0"/>
              <a:t>template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71600"/>
            <a:ext cx="7467600" cy="17526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3.Which </a:t>
            </a:r>
            <a:r>
              <a:rPr lang="en-US" sz="3200" b="1" dirty="0" smtClean="0"/>
              <a:t>tab on the Ribbon do you use to insert a chart in Excel 2019?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124200"/>
            <a:ext cx="7467600" cy="3349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   a</a:t>
            </a:r>
            <a:r>
              <a:rPr lang="en-US" sz="3200" dirty="0" smtClean="0"/>
              <a:t>) Home</a:t>
            </a:r>
            <a:br>
              <a:rPr lang="en-US" sz="3200" dirty="0" smtClean="0"/>
            </a:br>
            <a:r>
              <a:rPr lang="en-US" sz="3200" dirty="0" smtClean="0"/>
              <a:t>b) Page Layout</a:t>
            </a:r>
            <a:br>
              <a:rPr lang="en-US" sz="3200" dirty="0" smtClean="0"/>
            </a:br>
            <a:r>
              <a:rPr lang="en-US" sz="3200" dirty="0" smtClean="0"/>
              <a:t>c) Data</a:t>
            </a:r>
            <a:br>
              <a:rPr lang="en-US" sz="3200" dirty="0" smtClean="0"/>
            </a:br>
            <a:r>
              <a:rPr lang="en-US" sz="3200" dirty="0" smtClean="0"/>
              <a:t>d) Insert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68962"/>
          </a:xfrm>
        </p:spPr>
        <p:txBody>
          <a:bodyPr>
            <a:normAutofit/>
          </a:bodyPr>
          <a:lstStyle/>
          <a:p>
            <a:r>
              <a:rPr lang="en-US" dirty="0" smtClean="0"/>
              <a:t>4. Identify and create the following elements in the following chart: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a. chart title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b. gridline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c.data</a:t>
            </a:r>
            <a:r>
              <a:rPr lang="en-US" dirty="0" smtClean="0"/>
              <a:t> label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d. x-axis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e. y-axis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 f. legend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lumn-chart.png"/>
          <p:cNvPicPr>
            <a:picLocks noChangeAspect="1"/>
          </p:cNvPicPr>
          <p:nvPr/>
        </p:nvPicPr>
        <p:blipFill>
          <a:blip r:embed="rId2"/>
          <a:srcRect r="15199"/>
          <a:stretch>
            <a:fillRect/>
          </a:stretch>
        </p:blipFill>
        <p:spPr>
          <a:xfrm>
            <a:off x="304801" y="533400"/>
            <a:ext cx="8458199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44962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5. Create the table from the chart given in </a:t>
            </a:r>
            <a:r>
              <a:rPr lang="en-US" sz="4400" b="1" dirty="0" err="1" smtClean="0"/>
              <a:t>q.no</a:t>
            </a:r>
            <a:r>
              <a:rPr lang="en-US" sz="4400" b="1" dirty="0" smtClean="0"/>
              <a:t> 4</a:t>
            </a:r>
            <a:endParaRPr lang="en-US" sz="4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163762"/>
          </a:xfrm>
        </p:spPr>
        <p:txBody>
          <a:bodyPr>
            <a:normAutofit/>
          </a:bodyPr>
          <a:lstStyle/>
          <a:p>
            <a:r>
              <a:rPr lang="en-US" dirty="0" smtClean="0"/>
              <a:t>6. Combo chart uses two different types of chart. Identify the types of chart used in this image</a:t>
            </a:r>
            <a:endParaRPr lang="en-US" dirty="0"/>
          </a:p>
        </p:txBody>
      </p:sp>
      <p:pic>
        <p:nvPicPr>
          <p:cNvPr id="5" name="Content Placeholder 4" descr="combination-chart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38200" y="2590800"/>
            <a:ext cx="7315200" cy="40386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Fill in the blanks: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lphaLcParenR"/>
            </a:pPr>
            <a:r>
              <a:rPr lang="en-US" sz="3200" b="1" dirty="0" smtClean="0"/>
              <a:t>The ……………….. </a:t>
            </a:r>
            <a:r>
              <a:rPr lang="en-US" sz="3200" b="1" dirty="0" err="1" smtClean="0"/>
              <a:t>Sparkline</a:t>
            </a:r>
            <a:r>
              <a:rPr lang="en-US" sz="3200" b="1" dirty="0" smtClean="0"/>
              <a:t> indicates whether a cell value is positive, negative or zero.</a:t>
            </a:r>
          </a:p>
          <a:p>
            <a:pPr marL="457200" indent="-457200">
              <a:buAutoNum type="alphaLcParenR"/>
            </a:pPr>
            <a:r>
              <a:rPr lang="en-US" sz="3200" b="1" dirty="0" smtClean="0"/>
              <a:t>A ………………. Chart allows users to position data over a  geographical area.</a:t>
            </a:r>
          </a:p>
          <a:p>
            <a:pPr marL="457200" indent="-457200">
              <a:buAutoNum type="alphaLcParenR"/>
            </a:pPr>
            <a:r>
              <a:rPr lang="en-US" sz="3200" b="1" dirty="0" smtClean="0"/>
              <a:t>………………. Chart is used to show trends over a period of time.</a:t>
            </a:r>
            <a:endParaRPr lang="en-US" sz="32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</TotalTime>
  <Words>136</Words>
  <Application>Microsoft Office PowerPoint</Application>
  <PresentationFormat>On-screen Show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CLASS TEST</vt:lpstr>
      <vt:lpstr>1. Identify the type of chart:-</vt:lpstr>
      <vt:lpstr>2. The overall arrangement of elements in chart is called its …….</vt:lpstr>
      <vt:lpstr>  3.Which tab on the Ribbon do you use to insert a chart in Excel 2019?   </vt:lpstr>
      <vt:lpstr>4. Identify and create the following elements in the following chart:   a. chart title   b. gridline   c.data label   d. x-axis   e. y-axis   f. legend  </vt:lpstr>
      <vt:lpstr>Slide 6</vt:lpstr>
      <vt:lpstr>5. Create the table from the chart given in q.no 4</vt:lpstr>
      <vt:lpstr>6. Combo chart uses two different types of chart. Identify the types of chart used in this image</vt:lpstr>
      <vt:lpstr>7. Fill in the blanks: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TEST</dc:title>
  <dc:creator>System_For All</dc:creator>
  <cp:lastModifiedBy>System_For All</cp:lastModifiedBy>
  <cp:revision>3</cp:revision>
  <dcterms:created xsi:type="dcterms:W3CDTF">2026-07-14T07:24:38Z</dcterms:created>
  <dcterms:modified xsi:type="dcterms:W3CDTF">2026-07-14T07:54:56Z</dcterms:modified>
</cp:coreProperties>
</file>