
<file path=[Content_Types].xml><?xml version="1.0" encoding="utf-8"?>
<Types xmlns="http://schemas.openxmlformats.org/package/2006/content-types">
  <Default Extension="1" ContentType="image/jpe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342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3.0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freepngimg.com/png/23384-dragon-ball-goku-free-downlo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www.pcdazero.it/office2007_050powerpoint.php" TargetMode="External"/><Relationship Id="rId10" Type="http://schemas.openxmlformats.org/officeDocument/2006/relationships/hyperlink" Target="https://freepngimg.com/png/21866-cristiano-ronaldo-transparen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87.png"/><Relationship Id="rId7" Type="http://schemas.openxmlformats.org/officeDocument/2006/relationships/hyperlink" Target="https://www.flickr.com/photos/62337512@N00/395863756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quizlet.com/au/1070520724/qcaa-cognitive-verbs-flash-card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hyperlink" Target="https://www.rawpixel.com/search/why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1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hyperlink" Target="https://www.mariowiki.it/Pikachu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0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hyperlink" Target="https://it.wikipedia.org/wiki/Statistiche_e_record_di_Lionel_Messi" TargetMode="External"/><Relationship Id="rId4" Type="http://schemas.openxmlformats.org/officeDocument/2006/relationships/image" Target="../media/image48.png"/><Relationship Id="rId9" Type="http://schemas.openxmlformats.org/officeDocument/2006/relationships/image" Target="../media/image5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image" Target="../media/image67.png"/><Relationship Id="rId10" Type="http://schemas.openxmlformats.org/officeDocument/2006/relationships/hyperlink" Target="https://barnalisahabanerjee.blogspot.com/2010/" TargetMode="External"/><Relationship Id="rId4" Type="http://schemas.openxmlformats.org/officeDocument/2006/relationships/image" Target="../media/image66.png"/><Relationship Id="rId9" Type="http://schemas.openxmlformats.org/officeDocument/2006/relationships/image" Target="../media/image7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549" y="1502697"/>
            <a:ext cx="11165983" cy="13932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sz="8800" b="1" i="0" u="none" dirty="0">
                <a:solidFill>
                  <a:srgbClr val="FFFFFF"/>
                </a:solidFill>
                <a:latin typeface="Poppins"/>
              </a:rPr>
              <a:t>More on </a:t>
            </a:r>
            <a:r>
              <a:rPr sz="8800" b="1" i="0" u="none" dirty="0">
                <a:solidFill>
                  <a:srgbClr val="FFD51F"/>
                </a:solidFill>
                <a:latin typeface="Poppins"/>
              </a:rPr>
              <a:t>PowerPoint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99255" y="3198525"/>
            <a:ext cx="7620000" cy="3623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sz="3600" b="0" i="0" u="none" dirty="0">
                <a:solidFill>
                  <a:srgbClr val="94A3B8"/>
                </a:solidFill>
                <a:latin typeface="DM Sans"/>
              </a:rPr>
              <a:t>Class 5 Computer Science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0" y="2188815"/>
            <a:ext cx="180975" cy="1333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DD48EC2-011B-40B3-9BFD-B10AE2E36684}"/>
              </a:ext>
            </a:extLst>
          </p:cNvPr>
          <p:cNvSpPr txBox="1"/>
          <p:nvPr/>
        </p:nvSpPr>
        <p:spPr>
          <a:xfrm>
            <a:off x="3477296" y="4204952"/>
            <a:ext cx="4713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DEBANJAN ACHARYYA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C38A0D-A3B0-4F3F-B900-BE2DAF62E60D}"/>
              </a:ext>
            </a:extLst>
          </p:cNvPr>
          <p:cNvSpPr/>
          <p:nvPr/>
        </p:nvSpPr>
        <p:spPr>
          <a:xfrm>
            <a:off x="3328635" y="5922327"/>
            <a:ext cx="54547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DEBANJAN ACHARYYA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E676E5-5E8F-42C5-8180-F8E49B98B9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471596" y="2839164"/>
            <a:ext cx="5081158" cy="28581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3D0DED3-9704-4D3F-9D75-A294993C63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107916" y="1011817"/>
            <a:ext cx="3806558" cy="548144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737DE6C-D352-4168-AFA4-818D33D5939C}"/>
              </a:ext>
            </a:extLst>
          </p:cNvPr>
          <p:cNvSpPr txBox="1"/>
          <p:nvPr/>
        </p:nvSpPr>
        <p:spPr>
          <a:xfrm>
            <a:off x="232972" y="6556117"/>
            <a:ext cx="16042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7" tooltip="https://freepngimg.com/png/23384-dragon-ball-goku-free-download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8" tooltip="https://creativecommons.org/licenses/by-nc/3.0/"/>
              </a:rPr>
              <a:t>CC BY-NC</a:t>
            </a:r>
            <a:endParaRPr lang="en-IN" sz="9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835743F-8111-485E-B465-1AED9595C2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161676" y="883216"/>
            <a:ext cx="3764751" cy="535530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402AD1F-5E26-446D-A0B2-DB3907A9FE64}"/>
              </a:ext>
            </a:extLst>
          </p:cNvPr>
          <p:cNvSpPr txBox="1"/>
          <p:nvPr/>
        </p:nvSpPr>
        <p:spPr>
          <a:xfrm>
            <a:off x="8161676" y="6289098"/>
            <a:ext cx="2811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10" tooltip="https://freepngimg.com/png/21866-cristiano-ronaldo-transparent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8" tooltip="https://creativecommons.org/licenses/by-nc/3.0/"/>
              </a:rPr>
              <a:t>CC BY-NC</a:t>
            </a:r>
            <a:endParaRPr lang="en-IN" sz="9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012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519112"/>
            <a:ext cx="385762" cy="342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4875" y="2550318"/>
            <a:ext cx="10810875" cy="552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Entrance Animations (Green Icons):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Controls how text or images fly onto the slide (e.g., </a:t>
            </a:r>
            <a:r>
              <a:rPr sz="2000" b="0" i="1" u="none" dirty="0">
                <a:solidFill>
                  <a:srgbClr val="CBD5E1"/>
                </a:solidFill>
                <a:latin typeface="DM Sans"/>
              </a:rPr>
              <a:t>Fade, Fly In, Zoom, Bounce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4875" y="2993231"/>
            <a:ext cx="10810875" cy="552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Emphasis Animations (Yellow Icons):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Draws attention to key words or diagrams while on screen (e.g., </a:t>
            </a:r>
            <a:r>
              <a:rPr sz="2000" b="0" i="1" u="none" dirty="0">
                <a:solidFill>
                  <a:srgbClr val="CBD5E1"/>
                </a:solidFill>
                <a:latin typeface="DM Sans"/>
              </a:rPr>
              <a:t>Spin, Pulse, Teeter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3436143"/>
            <a:ext cx="10810875" cy="2696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Exit Animations (Red Icons):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Controls how objects leave the screen before moving to the next topic.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879056"/>
            <a:ext cx="10810875" cy="552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Slide Transitions: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Visual motion effects applied to the </a:t>
            </a:r>
            <a:r>
              <a:rPr sz="2000" b="0" i="1" u="none" dirty="0">
                <a:solidFill>
                  <a:srgbClr val="CBD5E1"/>
                </a:solidFill>
                <a:latin typeface="DM Sans"/>
              </a:rPr>
              <a:t>entire slide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when moving from slide to slide (e.g., </a:t>
            </a:r>
            <a:r>
              <a:rPr sz="2000" b="0" i="1" u="none" dirty="0">
                <a:solidFill>
                  <a:srgbClr val="CBD5E1"/>
                </a:solidFill>
                <a:latin typeface="DM Sans"/>
              </a:rPr>
              <a:t>Morph, Push, Wipe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4710112"/>
            <a:ext cx="161925" cy="2095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075" y="4693443"/>
            <a:ext cx="6214169" cy="494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i="0" u="none" dirty="0">
                <a:solidFill>
                  <a:srgbClr val="FFFFFF"/>
                </a:solidFill>
                <a:latin typeface="DM Sans"/>
              </a:rPr>
              <a:t>Shortcut Alert:</a:t>
            </a:r>
            <a:r>
              <a:rPr b="0" i="0" u="none" dirty="0">
                <a:solidFill>
                  <a:srgbClr val="F1F5F9"/>
                </a:solidFill>
                <a:latin typeface="DM Sans"/>
              </a:rPr>
              <a:t> Press F5 anytime to start your live Slide Show from the beginning!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559843"/>
            <a:ext cx="257175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3002756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3445668"/>
            <a:ext cx="257175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3888581"/>
            <a:ext cx="200025" cy="2476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FBBD882-3F79-486D-AEC6-0D78EFAD301E}"/>
              </a:ext>
            </a:extLst>
          </p:cNvPr>
          <p:cNvSpPr/>
          <p:nvPr/>
        </p:nvSpPr>
        <p:spPr>
          <a:xfrm>
            <a:off x="785812" y="321170"/>
            <a:ext cx="110786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Poppins"/>
              </a:rPr>
              <a:t>Animations &amp; Slide Transitions</a:t>
            </a:r>
            <a:endParaRPr lang="en-IN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92" y="11026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540" y="3183731"/>
            <a:ext cx="400050" cy="400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780" y="3183731"/>
            <a:ext cx="400050" cy="4000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020" y="3183731"/>
            <a:ext cx="400050" cy="4000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9260" y="3183731"/>
            <a:ext cx="400050" cy="4000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2983706"/>
            <a:ext cx="2472630" cy="193833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8490" y="2983706"/>
            <a:ext cx="2472630" cy="1938337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0730" y="2983706"/>
            <a:ext cx="2472630" cy="1938337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2970" y="2983706"/>
            <a:ext cx="2472630" cy="19383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52500" y="3933825"/>
            <a:ext cx="10287000" cy="381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600"/>
          </a:p>
        </p:txBody>
      </p:sp>
      <p:sp>
        <p:nvSpPr>
          <p:cNvPr id="13" name="TextBox 12"/>
          <p:cNvSpPr txBox="1"/>
          <p:nvPr/>
        </p:nvSpPr>
        <p:spPr>
          <a:xfrm>
            <a:off x="652322" y="3110151"/>
            <a:ext cx="217620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D51F"/>
                </a:solidFill>
                <a:latin typeface="Poppins"/>
              </a:rPr>
              <a:t>Choose Theme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275" y="4079081"/>
            <a:ext cx="2072580" cy="885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2000" b="0" i="0" u="none" dirty="0">
                <a:solidFill>
                  <a:srgbClr val="94A3B8"/>
                </a:solidFill>
                <a:latin typeface="DM Sans"/>
              </a:rPr>
              <a:t>Pick a clean, nature-inspired theme under Design Tab.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19308" y="3108373"/>
            <a:ext cx="217620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D51F"/>
                </a:solidFill>
                <a:latin typeface="Poppins"/>
              </a:rPr>
              <a:t>Add Content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8515" y="4079081"/>
            <a:ext cx="2072580" cy="6672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2000" b="0" i="0" u="none">
                <a:solidFill>
                  <a:srgbClr val="94A3B8"/>
                </a:solidFill>
                <a:latin typeface="DM Sans"/>
              </a:rPr>
              <a:t>Insert 2 slides with Animal facts, photo, and a WordArt title.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7126" y="3183731"/>
            <a:ext cx="217620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D51F"/>
                </a:solidFill>
                <a:latin typeface="Poppins"/>
              </a:rPr>
              <a:t>Animate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0755" y="4079081"/>
            <a:ext cx="2072580" cy="8852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2000" b="0" i="0" u="none">
                <a:solidFill>
                  <a:srgbClr val="94A3B8"/>
                </a:solidFill>
                <a:latin typeface="DM Sans"/>
              </a:rPr>
              <a:t>Apply 'Fly In' animation to text &amp; images step-by-step.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39366" y="3151116"/>
            <a:ext cx="217620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D51F"/>
                </a:solidFill>
                <a:latin typeface="Poppins"/>
              </a:rPr>
              <a:t>Present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42995" y="4079081"/>
            <a:ext cx="2072580" cy="6672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sz="2000" b="0" i="0" u="none">
                <a:solidFill>
                  <a:srgbClr val="94A3B8"/>
                </a:solidFill>
                <a:latin typeface="DM Sans"/>
              </a:rPr>
              <a:t>Press F5 and present your animal project to the class!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40FAE9-91C6-4343-8DE6-95C746DBEE80}"/>
              </a:ext>
            </a:extLst>
          </p:cNvPr>
          <p:cNvSpPr/>
          <p:nvPr/>
        </p:nvSpPr>
        <p:spPr>
          <a:xfrm>
            <a:off x="861339" y="734926"/>
            <a:ext cx="10378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oppins"/>
              </a:rPr>
              <a:t>Project: My </a:t>
            </a:r>
            <a:r>
              <a:rPr sz="5400" b="1" i="0" u="non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oppins"/>
              </a:rPr>
              <a:t>Favourite</a:t>
            </a:r>
            <a:r>
              <a:rPr sz="5400" b="1" i="0" u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oppins"/>
              </a:rPr>
              <a:t> Animal</a:t>
            </a:r>
            <a:endParaRPr lang="en-IN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86025"/>
            <a:ext cx="11239500" cy="2647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19112"/>
            <a:ext cx="423862" cy="3429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586364"/>
              </p:ext>
            </p:extLst>
          </p:nvPr>
        </p:nvGraphicFramePr>
        <p:xfrm>
          <a:off x="485775" y="2495550"/>
          <a:ext cx="11220448" cy="262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0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9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FFFFFF"/>
                          </a:solidFill>
                          <a:latin typeface="Poppins"/>
                        </a:rPr>
                        <a:t>#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4BD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FFFFFF"/>
                          </a:solidFill>
                          <a:latin typeface="Poppins"/>
                        </a:rPr>
                        <a:t>Question / Scenario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4BD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FFFFFF"/>
                          </a:solidFill>
                          <a:latin typeface="Poppins"/>
                        </a:rPr>
                        <a:t>Correct Tool / Key Answer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4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Q1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i="0" u="none">
                          <a:solidFill>
                            <a:srgbClr val="CBD5E1"/>
                          </a:solidFill>
                          <a:latin typeface="DM Sans"/>
                        </a:rPr>
                        <a:t>Which tab do you use to insert pictures, shapes, and tables?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Insert Tab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Q2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i="0" u="none">
                          <a:solidFill>
                            <a:srgbClr val="CBD5E1"/>
                          </a:solidFill>
                          <a:latin typeface="DM Sans"/>
                        </a:rPr>
                        <a:t>What shortcut key starts the Slide Show from Slide 1?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F5 Key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Q3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i="0" u="none">
                          <a:solidFill>
                            <a:srgbClr val="CBD5E1"/>
                          </a:solidFill>
                          <a:latin typeface="DM Sans"/>
                        </a:rPr>
                        <a:t>True or False: Slide Transitions apply to individual images.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False</a:t>
                      </a:r>
                      <a:r>
                        <a:rPr sz="1800" b="0" i="0" u="none">
                          <a:solidFill>
                            <a:srgbClr val="CBD5E1"/>
                          </a:solidFill>
                          <a:latin typeface="DM Sans"/>
                        </a:rPr>
                        <a:t> (Transitions apply to entire slides!)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l"/>
                      <a:r>
                        <a:rPr sz="1800" b="1" i="0" u="none">
                          <a:solidFill>
                            <a:srgbClr val="CBD5E1"/>
                          </a:solidFill>
                          <a:latin typeface="DM Sans"/>
                        </a:rPr>
                        <a:t>Q4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 i="0" u="none" dirty="0">
                          <a:solidFill>
                            <a:srgbClr val="CBD5E1"/>
                          </a:solidFill>
                          <a:latin typeface="DM Sans"/>
                        </a:rPr>
                        <a:t>Which animation color represents Entrance effects?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 i="0" u="none" dirty="0">
                          <a:solidFill>
                            <a:srgbClr val="CBD5E1"/>
                          </a:solidFill>
                          <a:latin typeface="DM Sans"/>
                        </a:rPr>
                        <a:t>Green Icons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A20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5775" y="3562350"/>
            <a:ext cx="750242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236017" y="3562350"/>
            <a:ext cx="6190505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426523" y="3562350"/>
            <a:ext cx="42797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5775" y="4081462"/>
            <a:ext cx="750242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36017" y="4081462"/>
            <a:ext cx="6190505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26523" y="4081462"/>
            <a:ext cx="42797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5775" y="4600575"/>
            <a:ext cx="750242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236017" y="4600575"/>
            <a:ext cx="6190505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26523" y="4600575"/>
            <a:ext cx="4279701" cy="95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FE541E-60FB-4D59-8A3D-E64DCC7F8A1D}"/>
              </a:ext>
            </a:extLst>
          </p:cNvPr>
          <p:cNvSpPr/>
          <p:nvPr/>
        </p:nvSpPr>
        <p:spPr>
          <a:xfrm>
            <a:off x="1159230" y="490837"/>
            <a:ext cx="988440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6600" b="1" i="0" u="none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Poppins"/>
              </a:rPr>
              <a:t>Interactive Class Quiz</a:t>
            </a:r>
            <a:endParaRPr lang="en-IN" sz="66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487" y="428625"/>
            <a:ext cx="2105025" cy="314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5" y="2695575"/>
            <a:ext cx="7905750" cy="723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125" y="933450"/>
            <a:ext cx="1171575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0" b="1" i="0" u="none" dirty="0">
                <a:solidFill>
                  <a:srgbClr val="FFFFFF"/>
                </a:solidFill>
                <a:latin typeface="Poppins"/>
              </a:rPr>
              <a:t>Great Job,</a:t>
            </a:r>
            <a:r>
              <a:rPr sz="8000" b="1" i="0" u="none" dirty="0">
                <a:solidFill>
                  <a:srgbClr val="FFD51F"/>
                </a:solidFill>
                <a:latin typeface="Poppins"/>
              </a:rPr>
              <a:t> Champs!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5887" y="519112"/>
            <a:ext cx="161925" cy="1333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436764-6B2D-41E9-BFA7-9E19963965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731059" y="2368254"/>
            <a:ext cx="6419380" cy="4279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B931EF-CA4E-4EFC-A577-4BE86D21B0E3}"/>
              </a:ext>
            </a:extLst>
          </p:cNvPr>
          <p:cNvSpPr txBox="1"/>
          <p:nvPr/>
        </p:nvSpPr>
        <p:spPr>
          <a:xfrm>
            <a:off x="2731059" y="6817668"/>
            <a:ext cx="64193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>
                <a:hlinkClick r:id="rId7" tooltip="https://www.flickr.com/photos/62337512@N00/3958637561"/>
              </a:rPr>
              <a:t>This Photo</a:t>
            </a:r>
            <a:r>
              <a:rPr lang="en-IN" sz="900"/>
              <a:t> by Unknown Author is licensed under </a:t>
            </a:r>
            <a:r>
              <a:rPr lang="en-IN" sz="900">
                <a:hlinkClick r:id="rId8" tooltip="https://creativecommons.org/licenses/by/3.0/"/>
              </a:rPr>
              <a:t>CC BY</a:t>
            </a:r>
            <a:endParaRPr lang="en-IN" sz="9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090737"/>
            <a:ext cx="5453062" cy="27860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090737"/>
            <a:ext cx="5453062" cy="27860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75" y="2366962"/>
            <a:ext cx="2466975" cy="314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8912" y="2366962"/>
            <a:ext cx="2638425" cy="3143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19112"/>
            <a:ext cx="338137" cy="3429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5169693"/>
            <a:ext cx="161925" cy="209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2475" y="2795587"/>
            <a:ext cx="514564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FFD51F"/>
                </a:solidFill>
                <a:latin typeface="Poppins"/>
              </a:rPr>
              <a:t>Foundational Skills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8912" y="2795587"/>
            <a:ext cx="514564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FFD51F"/>
                </a:solidFill>
                <a:latin typeface="Poppins"/>
              </a:rPr>
              <a:t>Multimedia &amp; Effects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75" y="2457450"/>
            <a:ext cx="142875" cy="1333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81100" y="3271837"/>
            <a:ext cx="4471987" cy="283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PowerPoint Window &amp; Ribbon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1100" y="3714750"/>
            <a:ext cx="4471987" cy="283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Applying </a:t>
            </a:r>
            <a:r>
              <a:rPr lang="en-IN" sz="2400" b="0" i="0" u="none" dirty="0">
                <a:solidFill>
                  <a:srgbClr val="CBD5E1"/>
                </a:solidFill>
                <a:latin typeface="DM Sans"/>
              </a:rPr>
              <a:t>Themes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&amp; Slide Layouts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1100" y="4157662"/>
            <a:ext cx="4471987" cy="283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Formatting Text Boxes &amp; Pictures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1312" y="2457450"/>
            <a:ext cx="161925" cy="1333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967537" y="3271837"/>
            <a:ext cx="4471987" cy="283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SmartArt, Shapes &amp; WordArt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67537" y="3714750"/>
            <a:ext cx="4471987" cy="283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Embedding Audio Clips &amp; Videos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67537" y="4157662"/>
            <a:ext cx="4471987" cy="552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Applying Animations &amp; Morph Transitions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75" y="3281362"/>
            <a:ext cx="228600" cy="2476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75" y="3724275"/>
            <a:ext cx="228600" cy="2476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75" y="4167187"/>
            <a:ext cx="228600" cy="2476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8912" y="3281362"/>
            <a:ext cx="228600" cy="2476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8912" y="3724275"/>
            <a:ext cx="228600" cy="2476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8912" y="4167187"/>
            <a:ext cx="228600" cy="24765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0E8A5F-DCD2-4457-A734-E6FF9F3AE283}"/>
              </a:ext>
            </a:extLst>
          </p:cNvPr>
          <p:cNvSpPr/>
          <p:nvPr/>
        </p:nvSpPr>
        <p:spPr>
          <a:xfrm>
            <a:off x="1123203" y="353317"/>
            <a:ext cx="7253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Poppins"/>
              </a:rPr>
              <a:t>Learning Objectives</a:t>
            </a:r>
            <a:endParaRPr lang="en-IN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F4C542-31D4-4FAD-967E-885F762DF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43" y="106224"/>
            <a:ext cx="10734541" cy="67517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C249C1-F4BC-4E2F-8293-9FF9C54FE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61780" y="3017924"/>
            <a:ext cx="1974294" cy="225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4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918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49" y="1851782"/>
            <a:ext cx="4246619" cy="53899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171" y="2000250"/>
            <a:ext cx="4613577" cy="306228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519112"/>
            <a:ext cx="423862" cy="342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2166937"/>
            <a:ext cx="142875" cy="133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2647950"/>
            <a:ext cx="5908049" cy="5389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Have you seen a slideshow before?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Where do teachers, doctors, and scientists use them?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362325"/>
            <a:ext cx="6038146" cy="5389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Why not plain paper?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Presentations combine sound, pictures, and motion to make learning memorable!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4076700"/>
            <a:ext cx="5830776" cy="5389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What is a Slide?</a:t>
            </a:r>
            <a:r>
              <a:rPr sz="2000" b="0" i="0" u="none" dirty="0">
                <a:solidFill>
                  <a:srgbClr val="CBD5E1"/>
                </a:solidFill>
                <a:latin typeface="DM Sans"/>
              </a:rPr>
              <a:t> A slide is a single page of a presentation, like a page in a digital storybook.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5062537"/>
            <a:ext cx="180975" cy="209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4412" y="5062537"/>
            <a:ext cx="6493971" cy="507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Fun Fact:</a:t>
            </a:r>
            <a:r>
              <a:rPr sz="2400" b="0" i="0" u="none" dirty="0">
                <a:solidFill>
                  <a:srgbClr val="F1F5F9"/>
                </a:solidFill>
                <a:latin typeface="DM Sans"/>
              </a:rPr>
              <a:t> Over 30 million PowerPoint presentations are created worldwide every single day!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421" y="2009774"/>
            <a:ext cx="4601277" cy="3043237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657475"/>
            <a:ext cx="2286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3371850"/>
            <a:ext cx="257175" cy="2476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086225"/>
            <a:ext cx="257175" cy="24765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C9EC05A-CFA2-4D3F-989D-C18B34E2F4AB}"/>
              </a:ext>
            </a:extLst>
          </p:cNvPr>
          <p:cNvSpPr/>
          <p:nvPr/>
        </p:nvSpPr>
        <p:spPr>
          <a:xfrm>
            <a:off x="1087031" y="360254"/>
            <a:ext cx="10288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Poppins"/>
              </a:rPr>
              <a:t>Warm-Up: Why PowerPoint?</a:t>
            </a:r>
            <a:endParaRPr lang="en-IN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CB4F0C-30C7-411F-821A-21C901D2AD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8159839" y="5316356"/>
            <a:ext cx="2298879" cy="14818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89054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39" y="2554127"/>
            <a:ext cx="3645787" cy="272686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7163" y="2554127"/>
            <a:ext cx="3645787" cy="272686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3088" y="2554127"/>
            <a:ext cx="3645787" cy="2726864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39" y="456246"/>
            <a:ext cx="343602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365" y="2830352"/>
            <a:ext cx="532342" cy="523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29926" y="2873691"/>
            <a:ext cx="2432591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The Ribbon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9364" y="3935252"/>
            <a:ext cx="316183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Located at the top, it contains tabs like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Home, Insert, Design, and Animations</a:t>
            </a:r>
            <a:r>
              <a:rPr sz="2400" b="0" i="0" u="none" dirty="0">
                <a:solidFill>
                  <a:srgbClr val="94A3B8"/>
                </a:solidFill>
                <a:latin typeface="DM Sans"/>
              </a:rPr>
              <a:t> packed with tools for every task.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5289" y="2830352"/>
            <a:ext cx="532342" cy="523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65196" y="2780110"/>
            <a:ext cx="311459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Slide Area &amp; Pane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5288" y="3935252"/>
            <a:ext cx="316183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The main center area shows your active slide. The left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Slide Pane</a:t>
            </a:r>
            <a:r>
              <a:rPr sz="2400" b="0" i="0" u="none" dirty="0">
                <a:solidFill>
                  <a:srgbClr val="94A3B8"/>
                </a:solidFill>
                <a:latin typeface="DM Sans"/>
              </a:rPr>
              <a:t> shows miniature thumbnail views of all slides.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1214" y="2830352"/>
            <a:ext cx="532342" cy="523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121682" y="2780110"/>
            <a:ext cx="3161839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Notes &amp; Status Bar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1213" y="3935252"/>
            <a:ext cx="316183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Add speaker notes at the bottom. The status bar indicates the total slide count, view buttons, and zoom controls.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714" y="2977990"/>
            <a:ext cx="261332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58638" y="2977990"/>
            <a:ext cx="261332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98849" y="2977990"/>
            <a:ext cx="232295" cy="228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13676" y="166034"/>
            <a:ext cx="11445356" cy="92333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4400" b="1" i="0" u="none" dirty="0">
                <a:solidFill>
                  <a:srgbClr val="FFFFFF"/>
                </a:solidFill>
                <a:latin typeface="Poppins"/>
              </a:rPr>
              <a:t>Parts of </a:t>
            </a:r>
            <a:r>
              <a:rPr sz="6000" b="1" i="0" u="none" dirty="0">
                <a:solidFill>
                  <a:srgbClr val="FFFFFF"/>
                </a:solidFill>
                <a:latin typeface="Poppins"/>
              </a:rPr>
              <a:t>PowerPoint</a:t>
            </a:r>
            <a:r>
              <a:rPr sz="4400" b="1" i="0" u="none" dirty="0">
                <a:solidFill>
                  <a:srgbClr val="FFFFFF"/>
                </a:solidFill>
                <a:latin typeface="Poppins"/>
              </a:rPr>
              <a:t> Window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1B108E3-732B-4BC5-A726-DB37EB14D4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9705383" y="-156988"/>
            <a:ext cx="3134978" cy="31349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39114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312192"/>
            <a:ext cx="5453062" cy="399201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90" y="2312191"/>
            <a:ext cx="5453062" cy="399201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75" y="2588418"/>
            <a:ext cx="2381250" cy="418876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480" y="2597469"/>
            <a:ext cx="2543175" cy="41887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19112"/>
            <a:ext cx="338137" cy="4569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2475" y="3093904"/>
            <a:ext cx="5145643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Document Themes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" y="3717486"/>
            <a:ext cx="4900612" cy="10911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A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Theme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is a preset set of colors, fonts, and visual backgrounds that gives your entire presentation a professional, consistent look in 1-click!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2475" y="5043224"/>
            <a:ext cx="4900612" cy="552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How to apply: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Go to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Design Tab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&gt; Select your favorite theme box.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8912" y="3152775"/>
            <a:ext cx="5145643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Slide Layouts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8912" y="3717486"/>
            <a:ext cx="4900612" cy="8218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0" i="0" u="none" dirty="0">
                <a:solidFill>
                  <a:srgbClr val="CBD5E1"/>
                </a:solidFill>
                <a:latin typeface="DM Sans"/>
              </a:rPr>
              <a:t>A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Layout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arranges placeholders for titles, bullet points, charts, and images on a slide.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0343" y="4831853"/>
            <a:ext cx="4900612" cy="8218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How to change: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Go to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Home Tab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&gt; Click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Layout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&gt; Choose Title, Two Content, or Blank.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875" y="2678905"/>
            <a:ext cx="161925" cy="17770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1312" y="2814636"/>
            <a:ext cx="142875" cy="1777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8687" y="275066"/>
            <a:ext cx="11263312" cy="830997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5400" b="1" i="0" u="none" dirty="0">
                <a:solidFill>
                  <a:srgbClr val="FFFFFF"/>
                </a:solidFill>
                <a:latin typeface="Poppins"/>
              </a:rPr>
              <a:t>Themes &amp; Slide Layouts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11" y="50145"/>
            <a:ext cx="10794505" cy="6071909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737" y="2000250"/>
            <a:ext cx="4828011" cy="3204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3331" y="1844772"/>
            <a:ext cx="6044406" cy="835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800" b="1" i="0" u="none" dirty="0">
                <a:solidFill>
                  <a:srgbClr val="FFFFFF"/>
                </a:solidFill>
                <a:latin typeface="DM Sans"/>
              </a:rPr>
              <a:t>Insert Pictures:</a:t>
            </a:r>
            <a:r>
              <a:rPr sz="2800" b="0" i="0" u="none" dirty="0">
                <a:solidFill>
                  <a:srgbClr val="CBD5E1"/>
                </a:solidFill>
                <a:latin typeface="DM Sans"/>
              </a:rPr>
              <a:t> Click Insert Tab &gt; Pictures to add images from your computer or stock images online.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6244" y="2826179"/>
            <a:ext cx="5920926" cy="835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800" b="1" i="0" u="none" dirty="0">
                <a:solidFill>
                  <a:srgbClr val="FFFFFF"/>
                </a:solidFill>
                <a:latin typeface="DM Sans"/>
              </a:rPr>
              <a:t>Drawing Shapes:</a:t>
            </a:r>
            <a:r>
              <a:rPr sz="2800" b="0" i="0" u="none" dirty="0">
                <a:solidFill>
                  <a:srgbClr val="CBD5E1"/>
                </a:solidFill>
                <a:latin typeface="DM Sans"/>
              </a:rPr>
              <a:t> Click Insert &gt; Shapes to draw arrows, callout bubbles, banners, and stars.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1997" y="3790950"/>
            <a:ext cx="5920925" cy="8353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800" b="1" i="0" u="none" dirty="0">
                <a:solidFill>
                  <a:srgbClr val="FFFFFF"/>
                </a:solidFill>
                <a:latin typeface="DM Sans"/>
              </a:rPr>
              <a:t>Format Shape:</a:t>
            </a:r>
            <a:r>
              <a:rPr sz="2800" b="0" i="0" u="none" dirty="0">
                <a:solidFill>
                  <a:srgbClr val="CBD5E1"/>
                </a:solidFill>
                <a:latin typeface="DM Sans"/>
              </a:rPr>
              <a:t> Change Fill Color, Outline Thickness, and 3D Shadow Effects under </a:t>
            </a:r>
            <a:r>
              <a:rPr sz="2800" b="1" i="0" u="none" dirty="0">
                <a:solidFill>
                  <a:srgbClr val="FFFFFF"/>
                </a:solidFill>
                <a:latin typeface="DM Sans"/>
              </a:rPr>
              <a:t>Shape Format</a:t>
            </a:r>
            <a:r>
              <a:rPr sz="2800" b="0" i="0" u="none" dirty="0">
                <a:solidFill>
                  <a:srgbClr val="CBD5E1"/>
                </a:solidFill>
                <a:latin typeface="DM Sans"/>
              </a:rPr>
              <a:t> tab.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28" y="4776787"/>
            <a:ext cx="185531" cy="1855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3988" y="4786018"/>
            <a:ext cx="5898524" cy="7648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800" b="1" i="0" u="none" dirty="0">
                <a:solidFill>
                  <a:srgbClr val="FFFFFF"/>
                </a:solidFill>
                <a:latin typeface="DM Sans"/>
              </a:rPr>
              <a:t>Remember:</a:t>
            </a:r>
            <a:r>
              <a:rPr sz="2800" b="0" i="0" u="none" dirty="0">
                <a:solidFill>
                  <a:srgbClr val="F1F5F9"/>
                </a:solidFill>
                <a:latin typeface="DM Sans"/>
              </a:rPr>
              <a:t> Hold the Shift Key while drawing a circle or square to keep it perfectly proportioned!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587" y="2019300"/>
            <a:ext cx="4794278" cy="3170886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780" y="1844772"/>
            <a:ext cx="151797" cy="219263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452" y="3086100"/>
            <a:ext cx="202397" cy="219263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729" y="3800475"/>
            <a:ext cx="227696" cy="2192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6463D9-7D28-402C-A163-5B7F35EF65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600539" y="2235566"/>
            <a:ext cx="1947259" cy="170106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F0409B-4679-4CFB-A960-FE953D31E2CF}"/>
              </a:ext>
            </a:extLst>
          </p:cNvPr>
          <p:cNvSpPr/>
          <p:nvPr/>
        </p:nvSpPr>
        <p:spPr>
          <a:xfrm>
            <a:off x="879184" y="395070"/>
            <a:ext cx="9935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/>
              </a:rPr>
              <a:t>Inserting Pictures &amp; Shapes</a:t>
            </a:r>
            <a:endParaRPr lang="en-IN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95550"/>
            <a:ext cx="3587799" cy="2628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175" y="2495550"/>
            <a:ext cx="3587799" cy="2628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951" y="2495550"/>
            <a:ext cx="3587799" cy="2628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19112"/>
            <a:ext cx="385762" cy="3429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771775"/>
            <a:ext cx="523875" cy="523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1150" y="2655569"/>
            <a:ext cx="220027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SmartArt Diagrams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876675"/>
            <a:ext cx="311154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Convert plain lists into colorful 3D flowcharts, process arrows, and hierarchy pyramids via Insert &gt; SmartArt.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0299" y="2771775"/>
            <a:ext cx="523875" cy="523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60029" y="2698612"/>
            <a:ext cx="1910238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Stylized WordArt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0299" y="3876675"/>
            <a:ext cx="311154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Add decorative titles with custom glows, reflections, and curved text paths using Insert &gt; WordArt.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6224" y="2771775"/>
            <a:ext cx="523875" cy="5238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037736" y="2698612"/>
            <a:ext cx="180022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D51F"/>
                </a:solidFill>
                <a:latin typeface="Poppins"/>
              </a:rPr>
              <a:t>Tables &amp; Charts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6224" y="3876675"/>
            <a:ext cx="3111549" cy="12386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400" b="0" i="0" u="none" dirty="0">
                <a:solidFill>
                  <a:srgbClr val="94A3B8"/>
                </a:solidFill>
                <a:latin typeface="DM Sans"/>
              </a:rPr>
              <a:t>Organize numeric data cleanly into rows and columns or visual bar charts via Insert &gt; Table / Chart.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25" y="2919412"/>
            <a:ext cx="25717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2224" y="2919412"/>
            <a:ext cx="200025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3861" y="2919412"/>
            <a:ext cx="228600" cy="228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4E3C9E-15B6-49C2-A2F1-726293A70800}"/>
              </a:ext>
            </a:extLst>
          </p:cNvPr>
          <p:cNvSpPr/>
          <p:nvPr/>
        </p:nvSpPr>
        <p:spPr>
          <a:xfrm>
            <a:off x="1104900" y="375911"/>
            <a:ext cx="10224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Poppins"/>
              </a:rPr>
              <a:t>SmartArt, WordArt &amp; Tables</a:t>
            </a:r>
            <a:endParaRPr lang="en-IN" sz="5400" b="1" dirty="0">
              <a:ln w="22225">
                <a:solidFill>
                  <a:srgbClr val="FFFF00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713" y="619125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69" y="2675268"/>
            <a:ext cx="4343400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519112"/>
            <a:ext cx="338137" cy="342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9128" y="4227325"/>
            <a:ext cx="43434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FFFFF"/>
                </a:solidFill>
                <a:latin typeface="DM Sans"/>
              </a:rPr>
              <a:t>Simple Steps to Add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9275" y="2362200"/>
            <a:ext cx="6086475" cy="5660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Open Insert Tab: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Navigate to the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Media Group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on the far right of the Ribbon.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9275" y="3170401"/>
            <a:ext cx="6086475" cy="5660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Choose Media Type: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Click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Video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or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Audio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(Select file from PC or Record Live Audio).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9275" y="3963459"/>
            <a:ext cx="6086475" cy="848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37"/>
              </a:lnSpc>
            </a:pPr>
            <a:r>
              <a:rPr sz="2400" b="1" i="0" u="none" dirty="0">
                <a:solidFill>
                  <a:srgbClr val="FFFFFF"/>
                </a:solidFill>
                <a:latin typeface="DM Sans"/>
              </a:rPr>
              <a:t>Set Playback Rules: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Choose whether the video/audio starts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Automatically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or </a:t>
            </a:r>
            <a:r>
              <a:rPr sz="2400" b="1" i="0" u="none" dirty="0">
                <a:solidFill>
                  <a:srgbClr val="FFFFFF"/>
                </a:solidFill>
                <a:latin typeface="DM Sans"/>
              </a:rPr>
              <a:t>When Clicked</a:t>
            </a:r>
            <a:r>
              <a:rPr sz="2400" b="0" i="0" u="none" dirty="0">
                <a:solidFill>
                  <a:srgbClr val="CBD5E1"/>
                </a:solidFill>
                <a:latin typeface="DM Sans"/>
              </a:rPr>
              <a:t> during Slide Show!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760" y="5415465"/>
            <a:ext cx="266700" cy="209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95950" y="5266421"/>
            <a:ext cx="5715000" cy="507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sz="2000" b="1" i="0" u="none" dirty="0">
                <a:solidFill>
                  <a:srgbClr val="FFFFFF"/>
                </a:solidFill>
                <a:latin typeface="DM Sans"/>
              </a:rPr>
              <a:t>PW Tip:</a:t>
            </a:r>
            <a:r>
              <a:rPr sz="2000" b="0" i="0" u="none" dirty="0">
                <a:solidFill>
                  <a:srgbClr val="F1F5F9"/>
                </a:solidFill>
                <a:latin typeface="DM Sans"/>
              </a:rPr>
              <a:t> Trim video length directly inside PowerPoint using Video Format tools!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50" y="2371725"/>
            <a:ext cx="1143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0650" y="3086100"/>
            <a:ext cx="1524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0650" y="3800475"/>
            <a:ext cx="142875" cy="2476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E28F01-26BA-4AE8-BF00-8550B1C1C2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216249" y="3209925"/>
            <a:ext cx="3048000" cy="7715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F1BD28-7047-43D8-8A33-7B1C5F612A3D}"/>
              </a:ext>
            </a:extLst>
          </p:cNvPr>
          <p:cNvSpPr txBox="1"/>
          <p:nvPr/>
        </p:nvSpPr>
        <p:spPr>
          <a:xfrm>
            <a:off x="1428750" y="4638675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>
                <a:hlinkClick r:id="rId10" tooltip="https://barnalisahabanerjee.blogspot.com/2010/"/>
              </a:rPr>
              <a:t>This Photo</a:t>
            </a:r>
            <a:r>
              <a:rPr lang="en-IN" sz="1200"/>
              <a:t> by Unknown Author is licensed under </a:t>
            </a:r>
            <a:r>
              <a:rPr lang="en-IN" sz="1200">
                <a:hlinkClick r:id="rId11" tooltip="https://creativecommons.org/licenses/by-nc-nd/3.0/"/>
              </a:rPr>
              <a:t>CC BY-NC-ND</a:t>
            </a:r>
            <a:endParaRPr lang="en-IN" sz="12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829425-E937-4B32-B967-2B1CDE62C6C9}"/>
              </a:ext>
            </a:extLst>
          </p:cNvPr>
          <p:cNvSpPr/>
          <p:nvPr/>
        </p:nvSpPr>
        <p:spPr>
          <a:xfrm>
            <a:off x="1005377" y="321289"/>
            <a:ext cx="10257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i="0" u="none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latin typeface="Poppins"/>
              </a:rPr>
              <a:t>Adding Audio &amp; Video Media</a:t>
            </a:r>
            <a:endParaRPr lang="en-IN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820</Words>
  <Application>Microsoft Office PowerPoint</Application>
  <PresentationFormat>Widescreen</PresentationFormat>
  <Paragraphs>86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DM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DEBANJAN ACHARYYA</dc:creator>
  <cp:keywords/>
  <dc:description>generated using python-pptx</dc:description>
  <cp:lastModifiedBy>Debanjan Acharyya</cp:lastModifiedBy>
  <cp:revision>8</cp:revision>
  <dcterms:created xsi:type="dcterms:W3CDTF">2013-01-27T09:14:16Z</dcterms:created>
  <dcterms:modified xsi:type="dcterms:W3CDTF">2026-07-30T17:47:31Z</dcterms:modified>
  <cp:category/>
</cp:coreProperties>
</file>