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287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081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3447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6840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7304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5507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8025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977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491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480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726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4069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661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2678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63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2876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404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1056B4C-AC96-4517-A9EC-378AE76C683F}" type="datetimeFigureOut">
              <a:rPr lang="en-IN" smtClean="0"/>
              <a:t>07-08-2026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519CE60-F941-4F8C-BA31-B9F76E4BD3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893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41669-4E7E-2A51-502E-0CF5831925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Control structure in python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9A3841-6EFC-C128-8C8D-DEBCF987A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FM: 15 marks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9037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B103C-F3E4-6F43-63A4-E20BC630E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350434"/>
          </a:xfrm>
        </p:spPr>
        <p:txBody>
          <a:bodyPr>
            <a:normAutofit/>
          </a:bodyPr>
          <a:lstStyle/>
          <a:p>
            <a:r>
              <a:rPr lang="en-US" dirty="0"/>
              <a:t>9. Write a program that take input of age of a person and check if he/she is eligible to vote or not. (2)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025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4FE70-5A16-AF43-9960-C8CF6247F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790114"/>
          </a:xfrm>
        </p:spPr>
        <p:txBody>
          <a:bodyPr>
            <a:normAutofit fontScale="90000"/>
          </a:bodyPr>
          <a:lstStyle/>
          <a:p>
            <a:r>
              <a:rPr lang="en-US" dirty="0"/>
              <a:t>10. Write a program to take input of age of a person and print the category  given below:                               (4)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3BFEB23-6494-A7C3-16FB-5B55DD8D5F2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53547672"/>
              </p:ext>
            </p:extLst>
          </p:nvPr>
        </p:nvGraphicFramePr>
        <p:xfrm>
          <a:off x="2502465" y="2645508"/>
          <a:ext cx="6543062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1531">
                  <a:extLst>
                    <a:ext uri="{9D8B030D-6E8A-4147-A177-3AD203B41FA5}">
                      <a16:colId xmlns:a16="http://schemas.microsoft.com/office/drawing/2014/main" val="4108310826"/>
                    </a:ext>
                  </a:extLst>
                </a:gridCol>
                <a:gridCol w="3271531">
                  <a:extLst>
                    <a:ext uri="{9D8B030D-6E8A-4147-A177-3AD203B41FA5}">
                      <a16:colId xmlns:a16="http://schemas.microsoft.com/office/drawing/2014/main" val="3395254041"/>
                    </a:ext>
                  </a:extLst>
                </a:gridCol>
              </a:tblGrid>
              <a:tr h="43362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 Black" panose="020B0A04020102020204" pitchFamily="34" charset="0"/>
                        </a:rPr>
                        <a:t>age</a:t>
                      </a:r>
                      <a:endParaRPr lang="en-IN" sz="3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 Black" panose="020B0A04020102020204" pitchFamily="34" charset="0"/>
                        </a:rPr>
                        <a:t>category</a:t>
                      </a:r>
                      <a:endParaRPr lang="en-IN" sz="36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916019"/>
                  </a:ext>
                </a:extLst>
              </a:tr>
              <a:tr h="43362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0-2</a:t>
                      </a:r>
                      <a:endParaRPr lang="en-IN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Infant</a:t>
                      </a:r>
                      <a:endParaRPr lang="en-IN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430534"/>
                  </a:ext>
                </a:extLst>
              </a:tr>
              <a:tr h="43362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3-12</a:t>
                      </a:r>
                      <a:endParaRPr lang="en-IN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Child</a:t>
                      </a:r>
                      <a:endParaRPr lang="en-IN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616306"/>
                  </a:ext>
                </a:extLst>
              </a:tr>
              <a:tr h="43362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13-19</a:t>
                      </a:r>
                      <a:endParaRPr lang="en-IN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663529"/>
                  </a:ext>
                </a:extLst>
              </a:tr>
              <a:tr h="43362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20-59</a:t>
                      </a:r>
                      <a:endParaRPr lang="en-IN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Working 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705936"/>
                  </a:ext>
                </a:extLst>
              </a:tr>
              <a:tr h="43362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&gt;60</a:t>
                      </a:r>
                      <a:endParaRPr lang="en-IN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Old 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442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10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99BD4-DB8D-5D48-1CB7-C284B0418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607234"/>
          </a:xfrm>
        </p:spPr>
        <p:txBody>
          <a:bodyPr>
            <a:normAutofit/>
          </a:bodyPr>
          <a:lstStyle/>
          <a:p>
            <a:r>
              <a:rPr lang="en-US" dirty="0"/>
              <a:t>1. Which statement is used to terminate the loop?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6DC56-5852-32EC-40F0-B7B20D18E2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405575"/>
            <a:ext cx="10394707" cy="2969010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if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continue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break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for</a:t>
            </a:r>
          </a:p>
        </p:txBody>
      </p:sp>
    </p:spTree>
    <p:extLst>
      <p:ext uri="{BB962C8B-B14F-4D97-AF65-F5344CB8AC3E}">
        <p14:creationId xmlns:p14="http://schemas.microsoft.com/office/powerpoint/2010/main" val="65230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FEB1A-B48D-3457-1D90-FB64A1925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5DED1-CAB4-9AA4-598A-D79B057B3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607234"/>
          </a:xfrm>
        </p:spPr>
        <p:txBody>
          <a:bodyPr>
            <a:normAutofit/>
          </a:bodyPr>
          <a:lstStyle/>
          <a:p>
            <a:r>
              <a:rPr lang="en-US" dirty="0"/>
              <a:t>2. WHICH SERIES OF NUMBERS ARE GENERATED </a:t>
            </a:r>
            <a:r>
              <a:rPr lang="en-US" cap="none" dirty="0"/>
              <a:t>range(5) 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F7388-6055-3A7F-FCBC-72AD985BF6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405575"/>
            <a:ext cx="10394707" cy="2969010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1,2,3,4,5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0,1,2,3,4,5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0,1,2,3,4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1,2,3,4</a:t>
            </a:r>
          </a:p>
        </p:txBody>
      </p:sp>
    </p:spTree>
    <p:extLst>
      <p:ext uri="{BB962C8B-B14F-4D97-AF65-F5344CB8AC3E}">
        <p14:creationId xmlns:p14="http://schemas.microsoft.com/office/powerpoint/2010/main" val="199804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59A8D-9415-9497-0625-34A6A38B9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6E444-772C-9EB5-739F-4A284F901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607234"/>
          </a:xfrm>
        </p:spPr>
        <p:txBody>
          <a:bodyPr>
            <a:normAutofit/>
          </a:bodyPr>
          <a:lstStyle/>
          <a:p>
            <a:r>
              <a:rPr lang="en-US" dirty="0"/>
              <a:t>3. WHICH SERIES OF NUMBERS ARE GENERATED </a:t>
            </a:r>
            <a:r>
              <a:rPr lang="en-US" cap="none" dirty="0"/>
              <a:t>range(5,0,-1) 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5A93A-2D88-1C62-7EBC-0BE11E3D74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405575"/>
            <a:ext cx="10394707" cy="2969010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5,4,3,2,1,0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5,4,3,2,1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0,1,2,3,4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3251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D647F-1CE6-6BD5-EB5F-8288685C4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10DF7-27F5-1E04-48D9-D09A1579D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607234"/>
          </a:xfrm>
        </p:spPr>
        <p:txBody>
          <a:bodyPr>
            <a:normAutofit/>
          </a:bodyPr>
          <a:lstStyle/>
          <a:p>
            <a:r>
              <a:rPr lang="en-US" dirty="0"/>
              <a:t>4. Which of the following is used to repeat a block of code?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B9557-07AD-9484-4FA5-E5F3E3FCD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405575"/>
            <a:ext cx="10394707" cy="2969010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For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Range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Both (A) and (c)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If-else</a:t>
            </a:r>
          </a:p>
        </p:txBody>
      </p:sp>
    </p:spTree>
    <p:extLst>
      <p:ext uri="{BB962C8B-B14F-4D97-AF65-F5344CB8AC3E}">
        <p14:creationId xmlns:p14="http://schemas.microsoft.com/office/powerpoint/2010/main" val="427799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12BBA-1A63-E172-E56B-A66425DFA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64FA6-CB53-3FC2-C080-0126DFE03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422031"/>
            <a:ext cx="11506199" cy="4375053"/>
          </a:xfrm>
        </p:spPr>
        <p:txBody>
          <a:bodyPr>
            <a:normAutofit fontScale="90000"/>
          </a:bodyPr>
          <a:lstStyle/>
          <a:p>
            <a:r>
              <a:rPr lang="en-US" dirty="0"/>
              <a:t>5. </a:t>
            </a:r>
            <a:r>
              <a:rPr lang="en-US" dirty="0" err="1"/>
              <a:t>Shewta</a:t>
            </a:r>
            <a:r>
              <a:rPr lang="en-US" dirty="0"/>
              <a:t> was writing a program in which she wanted to execute a particular set of statements depending upon a test condition. Which type of statements she can use?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08593-DBA5-8E37-B8DA-F59D7BECFE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8129" y="3428999"/>
            <a:ext cx="10222378" cy="194558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Decisional statement     c) iterative statement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Sequential statement    d) none of these</a:t>
            </a:r>
          </a:p>
        </p:txBody>
      </p:sp>
    </p:spTree>
    <p:extLst>
      <p:ext uri="{BB962C8B-B14F-4D97-AF65-F5344CB8AC3E}">
        <p14:creationId xmlns:p14="http://schemas.microsoft.com/office/powerpoint/2010/main" val="154440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A79C2-40F7-7665-53B1-5B85A0AED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4ED38-913B-8A76-B587-3500D216D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899074"/>
          </a:xfrm>
        </p:spPr>
        <p:txBody>
          <a:bodyPr>
            <a:normAutofit/>
          </a:bodyPr>
          <a:lstStyle/>
          <a:p>
            <a:r>
              <a:rPr lang="en-US" dirty="0"/>
              <a:t>6. Write the output: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BAE697-04BA-AD1A-6265-9409AA5CC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616025"/>
            <a:ext cx="10170511" cy="409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9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F33EB-CC24-A609-9B5F-F8956D50E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CE2CD-1703-C99A-9B94-240073985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607234"/>
          </a:xfrm>
        </p:spPr>
        <p:txBody>
          <a:bodyPr>
            <a:normAutofit/>
          </a:bodyPr>
          <a:lstStyle/>
          <a:p>
            <a:r>
              <a:rPr lang="en-US" dirty="0"/>
              <a:t>7. </a:t>
            </a:r>
            <a:r>
              <a:rPr lang="en-US" cap="none" dirty="0"/>
              <a:t>break, continue </a:t>
            </a:r>
            <a:r>
              <a:rPr lang="en-US" dirty="0"/>
              <a:t>are also known as ……………..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745CD-2987-795B-5A5E-5CB3B30A06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405575"/>
            <a:ext cx="10394707" cy="2969010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Selection statements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Jump statements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Iterative statements</a:t>
            </a:r>
          </a:p>
          <a:p>
            <a:pPr marL="742950" indent="-742950">
              <a:buFont typeface="+mj-lt"/>
              <a:buAutoNum type="alphaLcParenR"/>
            </a:pPr>
            <a:r>
              <a:rPr lang="en-US" sz="3600" cap="none" dirty="0"/>
              <a:t>Sequential statement</a:t>
            </a:r>
          </a:p>
        </p:txBody>
      </p:sp>
    </p:spTree>
    <p:extLst>
      <p:ext uri="{BB962C8B-B14F-4D97-AF65-F5344CB8AC3E}">
        <p14:creationId xmlns:p14="http://schemas.microsoft.com/office/powerpoint/2010/main" val="153439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9101C-BDF3-4FC3-6AFF-D876C454D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8. Find the errors are rewrite the code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16845-CC43-85BA-A273-28BA38B3C2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cap="none" dirty="0"/>
              <a:t>b=40</a:t>
            </a:r>
          </a:p>
          <a:p>
            <a:pPr marL="0" indent="0">
              <a:buNone/>
            </a:pPr>
            <a:r>
              <a:rPr lang="en-US" sz="4000" cap="none" dirty="0"/>
              <a:t>m=10</a:t>
            </a:r>
            <a:r>
              <a:rPr lang="en-IN" sz="4000" cap="none" dirty="0"/>
              <a:t>0</a:t>
            </a:r>
          </a:p>
          <a:p>
            <a:pPr marL="0" indent="0">
              <a:buNone/>
            </a:pPr>
            <a:r>
              <a:rPr lang="en-IN" sz="4000" cap="none" dirty="0"/>
              <a:t>if m&gt;b</a:t>
            </a:r>
          </a:p>
          <a:p>
            <a:pPr marL="0" indent="0">
              <a:buNone/>
            </a:pPr>
            <a:r>
              <a:rPr lang="en-IN" sz="4000" cap="none" dirty="0"/>
              <a:t>print(“m is greater than b”)</a:t>
            </a:r>
            <a:endParaRPr lang="en-US" sz="4000" cap="none" dirty="0"/>
          </a:p>
        </p:txBody>
      </p:sp>
    </p:spTree>
    <p:extLst>
      <p:ext uri="{BB962C8B-B14F-4D97-AF65-F5344CB8AC3E}">
        <p14:creationId xmlns:p14="http://schemas.microsoft.com/office/powerpoint/2010/main" val="1719296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23</TotalTime>
  <Words>254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Impact</vt:lpstr>
      <vt:lpstr>Main Event</vt:lpstr>
      <vt:lpstr>Control structure in python</vt:lpstr>
      <vt:lpstr>1. Which statement is used to terminate the loop?</vt:lpstr>
      <vt:lpstr>2. WHICH SERIES OF NUMBERS ARE GENERATED range(5) ?</vt:lpstr>
      <vt:lpstr>3. WHICH SERIES OF NUMBERS ARE GENERATED range(5,0,-1) ?</vt:lpstr>
      <vt:lpstr>4. Which of the following is used to repeat a block of code?</vt:lpstr>
      <vt:lpstr>5. Shewta was writing a program in which she wanted to execute a particular set of statements depending upon a test condition. Which type of statements she can use?</vt:lpstr>
      <vt:lpstr>6. Write the output:     </vt:lpstr>
      <vt:lpstr>7. break, continue are also known as ……………..</vt:lpstr>
      <vt:lpstr>8. Find the errors are rewrite the code </vt:lpstr>
      <vt:lpstr>9. Write a program that take input of age of a person and check if he/she is eligible to vote or not. (2)</vt:lpstr>
      <vt:lpstr>10. Write a program to take input of age of a person and print the category  given below:                               (4)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2026-08-07T07:10:53Z</dcterms:created>
  <dcterms:modified xsi:type="dcterms:W3CDTF">2026-08-07T07:34:09Z</dcterms:modified>
</cp:coreProperties>
</file>